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56" r:id="rId5"/>
    <p:sldId id="265" r:id="rId6"/>
    <p:sldId id="258" r:id="rId7"/>
    <p:sldId id="259" r:id="rId8"/>
    <p:sldId id="266" r:id="rId9"/>
    <p:sldId id="260" r:id="rId10"/>
    <p:sldId id="267" r:id="rId11"/>
    <p:sldId id="268" r:id="rId12"/>
    <p:sldId id="270" r:id="rId13"/>
    <p:sldId id="295" r:id="rId14"/>
    <p:sldId id="294" r:id="rId15"/>
    <p:sldId id="269" r:id="rId16"/>
    <p:sldId id="296" r:id="rId17"/>
    <p:sldId id="272" r:id="rId18"/>
    <p:sldId id="297" r:id="rId19"/>
    <p:sldId id="273" r:id="rId20"/>
    <p:sldId id="274" r:id="rId21"/>
    <p:sldId id="298" r:id="rId22"/>
    <p:sldId id="299" r:id="rId23"/>
    <p:sldId id="292" r:id="rId24"/>
    <p:sldId id="291" r:id="rId25"/>
    <p:sldId id="300" r:id="rId26"/>
    <p:sldId id="301" r:id="rId27"/>
    <p:sldId id="302" r:id="rId28"/>
    <p:sldId id="293" r:id="rId29"/>
    <p:sldId id="283" r:id="rId30"/>
    <p:sldId id="284" r:id="rId31"/>
    <p:sldId id="275" r:id="rId32"/>
    <p:sldId id="282" r:id="rId3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p15:clr>
            <a:srgbClr val="A4A3A4"/>
          </p15:clr>
        </p15:guide>
        <p15:guide id="2" orient="horz" pos="1172">
          <p15:clr>
            <a:srgbClr val="A4A3A4"/>
          </p15:clr>
        </p15:guide>
        <p15:guide id="3" orient="horz" pos="2160">
          <p15:clr>
            <a:srgbClr val="A4A3A4"/>
          </p15:clr>
        </p15:guide>
        <p15:guide id="4" pos="4109">
          <p15:clr>
            <a:srgbClr val="A4A3A4"/>
          </p15:clr>
        </p15:guide>
        <p15:guide id="5" pos="2880">
          <p15:clr>
            <a:srgbClr val="A4A3A4"/>
          </p15:clr>
        </p15:guide>
        <p15:guide id="6" pos="299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4DB877"/>
    <a:srgbClr val="A5DEDC"/>
    <a:srgbClr val="77CECA"/>
    <a:srgbClr val="4ABDB9"/>
    <a:srgbClr val="F5B8A1"/>
    <a:srgbClr val="F19473"/>
    <a:srgbClr val="EC7144"/>
    <a:srgbClr val="A6DBBB"/>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99D4C-886E-4776-9CAC-DFE0A7773026}" v="332" dt="2020-05-12T17:14:38.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81007" autoAdjust="0"/>
  </p:normalViewPr>
  <p:slideViewPr>
    <p:cSldViewPr snapToGrid="0" snapToObjects="1" showGuides="1">
      <p:cViewPr varScale="1">
        <p:scale>
          <a:sx n="58" d="100"/>
          <a:sy n="58" d="100"/>
        </p:scale>
        <p:origin x="1746" y="72"/>
      </p:cViewPr>
      <p:guideLst>
        <p:guide orient="horz" pos="4224"/>
        <p:guide orient="horz" pos="1172"/>
        <p:guide orient="horz" pos="2160"/>
        <p:guide pos="4109"/>
        <p:guide pos="2880"/>
        <p:guide pos="2991"/>
      </p:guideLst>
    </p:cSldViewPr>
  </p:slideViewPr>
  <p:outlineViewPr>
    <p:cViewPr>
      <p:scale>
        <a:sx n="33" d="100"/>
        <a:sy n="33" d="100"/>
      </p:scale>
      <p:origin x="0" y="0"/>
    </p:cViewPr>
  </p:outlineViewPr>
  <p:notesTextViewPr>
    <p:cViewPr>
      <p:scale>
        <a:sx n="100" d="100"/>
        <a:sy n="100" d="100"/>
      </p:scale>
      <p:origin x="0" y="-90"/>
    </p:cViewPr>
  </p:notesTextViewPr>
  <p:notesViewPr>
    <p:cSldViewPr snapToGrid="0" snapToObjects="1">
      <p:cViewPr varScale="1">
        <p:scale>
          <a:sx n="70" d="100"/>
          <a:sy n="70" d="100"/>
        </p:scale>
        <p:origin x="-184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ckley-Bridgett, Emma (Entrust)" userId="149ab610-b587-4ee5-8b12-a3b3d443065a" providerId="ADAL" clId="{36199D4C-886E-4776-9CAC-DFE0A7773026}"/>
    <pc:docChg chg="custSel modSld">
      <pc:chgData name="Buckley-Bridgett, Emma (Entrust)" userId="149ab610-b587-4ee5-8b12-a3b3d443065a" providerId="ADAL" clId="{36199D4C-886E-4776-9CAC-DFE0A7773026}" dt="2020-05-12T17:15:02.552" v="830" actId="2"/>
      <pc:docMkLst>
        <pc:docMk/>
      </pc:docMkLst>
      <pc:sldChg chg="modSp">
        <pc:chgData name="Buckley-Bridgett, Emma (Entrust)" userId="149ab610-b587-4ee5-8b12-a3b3d443065a" providerId="ADAL" clId="{36199D4C-886E-4776-9CAC-DFE0A7773026}" dt="2020-05-12T16:55:52.696" v="37" actId="20577"/>
        <pc:sldMkLst>
          <pc:docMk/>
          <pc:sldMk cId="2207363391" sldId="256"/>
        </pc:sldMkLst>
        <pc:spChg chg="mod">
          <ac:chgData name="Buckley-Bridgett, Emma (Entrust)" userId="149ab610-b587-4ee5-8b12-a3b3d443065a" providerId="ADAL" clId="{36199D4C-886E-4776-9CAC-DFE0A7773026}" dt="2020-05-12T16:55:52.696" v="37" actId="20577"/>
          <ac:spMkLst>
            <pc:docMk/>
            <pc:sldMk cId="2207363391" sldId="256"/>
            <ac:spMk id="2" creationId="{00000000-0000-0000-0000-000000000000}"/>
          </ac:spMkLst>
        </pc:spChg>
        <pc:spChg chg="mod">
          <ac:chgData name="Buckley-Bridgett, Emma (Entrust)" userId="149ab610-b587-4ee5-8b12-a3b3d443065a" providerId="ADAL" clId="{36199D4C-886E-4776-9CAC-DFE0A7773026}" dt="2020-05-12T16:53:37.527" v="20" actId="1035"/>
          <ac:spMkLst>
            <pc:docMk/>
            <pc:sldMk cId="2207363391" sldId="256"/>
            <ac:spMk id="3" creationId="{00000000-0000-0000-0000-000000000000}"/>
          </ac:spMkLst>
        </pc:spChg>
      </pc:sldChg>
      <pc:sldChg chg="modSp modNotesTx">
        <pc:chgData name="Buckley-Bridgett, Emma (Entrust)" userId="149ab610-b587-4ee5-8b12-a3b3d443065a" providerId="ADAL" clId="{36199D4C-886E-4776-9CAC-DFE0A7773026}" dt="2020-05-12T16:59:48.916" v="180" actId="20577"/>
        <pc:sldMkLst>
          <pc:docMk/>
          <pc:sldMk cId="3081403884" sldId="260"/>
        </pc:sldMkLst>
        <pc:spChg chg="mod">
          <ac:chgData name="Buckley-Bridgett, Emma (Entrust)" userId="149ab610-b587-4ee5-8b12-a3b3d443065a" providerId="ADAL" clId="{36199D4C-886E-4776-9CAC-DFE0A7773026}" dt="2020-05-12T16:58:20.940" v="139" actId="6549"/>
          <ac:spMkLst>
            <pc:docMk/>
            <pc:sldMk cId="3081403884" sldId="260"/>
            <ac:spMk id="6" creationId="{00000000-0000-0000-0000-000000000000}"/>
          </ac:spMkLst>
        </pc:spChg>
      </pc:sldChg>
      <pc:sldChg chg="modNotesTx">
        <pc:chgData name="Buckley-Bridgett, Emma (Entrust)" userId="149ab610-b587-4ee5-8b12-a3b3d443065a" providerId="ADAL" clId="{36199D4C-886E-4776-9CAC-DFE0A7773026}" dt="2020-05-12T16:56:42.889" v="78" actId="20577"/>
        <pc:sldMkLst>
          <pc:docMk/>
          <pc:sldMk cId="619676204" sldId="265"/>
        </pc:sldMkLst>
      </pc:sldChg>
      <pc:sldChg chg="modNotesTx">
        <pc:chgData name="Buckley-Bridgett, Emma (Entrust)" userId="149ab610-b587-4ee5-8b12-a3b3d443065a" providerId="ADAL" clId="{36199D4C-886E-4776-9CAC-DFE0A7773026}" dt="2020-05-12T16:57:46.189" v="123" actId="6549"/>
        <pc:sldMkLst>
          <pc:docMk/>
          <pc:sldMk cId="341304894" sldId="266"/>
        </pc:sldMkLst>
      </pc:sldChg>
      <pc:sldChg chg="modNotesTx">
        <pc:chgData name="Buckley-Bridgett, Emma (Entrust)" userId="149ab610-b587-4ee5-8b12-a3b3d443065a" providerId="ADAL" clId="{36199D4C-886E-4776-9CAC-DFE0A7773026}" dt="2020-05-12T17:01:11.106" v="263" actId="20577"/>
        <pc:sldMkLst>
          <pc:docMk/>
          <pc:sldMk cId="511931272" sldId="267"/>
        </pc:sldMkLst>
      </pc:sldChg>
      <pc:sldChg chg="modSp modNotesTx">
        <pc:chgData name="Buckley-Bridgett, Emma (Entrust)" userId="149ab610-b587-4ee5-8b12-a3b3d443065a" providerId="ADAL" clId="{36199D4C-886E-4776-9CAC-DFE0A7773026}" dt="2020-05-12T17:15:02.552" v="830" actId="2"/>
        <pc:sldMkLst>
          <pc:docMk/>
          <pc:sldMk cId="4079871251" sldId="268"/>
        </pc:sldMkLst>
        <pc:spChg chg="mod">
          <ac:chgData name="Buckley-Bridgett, Emma (Entrust)" userId="149ab610-b587-4ee5-8b12-a3b3d443065a" providerId="ADAL" clId="{36199D4C-886E-4776-9CAC-DFE0A7773026}" dt="2020-05-12T17:01:34.922" v="265" actId="20577"/>
          <ac:spMkLst>
            <pc:docMk/>
            <pc:sldMk cId="4079871251" sldId="268"/>
            <ac:spMk id="3" creationId="{00000000-0000-0000-0000-000000000000}"/>
          </ac:spMkLst>
        </pc:spChg>
      </pc:sldChg>
      <pc:sldChg chg="modSp modNotesTx">
        <pc:chgData name="Buckley-Bridgett, Emma (Entrust)" userId="149ab610-b587-4ee5-8b12-a3b3d443065a" providerId="ADAL" clId="{36199D4C-886E-4776-9CAC-DFE0A7773026}" dt="2020-05-12T17:03:21.186" v="425" actId="20577"/>
        <pc:sldMkLst>
          <pc:docMk/>
          <pc:sldMk cId="3449294182" sldId="270"/>
        </pc:sldMkLst>
        <pc:spChg chg="mod">
          <ac:chgData name="Buckley-Bridgett, Emma (Entrust)" userId="149ab610-b587-4ee5-8b12-a3b3d443065a" providerId="ADAL" clId="{36199D4C-886E-4776-9CAC-DFE0A7773026}" dt="2020-05-12T17:02:02.868" v="272" actId="1035"/>
          <ac:spMkLst>
            <pc:docMk/>
            <pc:sldMk cId="3449294182" sldId="270"/>
            <ac:spMk id="4" creationId="{00000000-0000-0000-0000-000000000000}"/>
          </ac:spMkLst>
        </pc:spChg>
      </pc:sldChg>
      <pc:sldChg chg="modSp modNotesTx">
        <pc:chgData name="Buckley-Bridgett, Emma (Entrust)" userId="149ab610-b587-4ee5-8b12-a3b3d443065a" providerId="ADAL" clId="{36199D4C-886E-4776-9CAC-DFE0A7773026}" dt="2020-05-12T17:04:24.458" v="446" actId="12"/>
        <pc:sldMkLst>
          <pc:docMk/>
          <pc:sldMk cId="1939870182" sldId="272"/>
        </pc:sldMkLst>
        <pc:spChg chg="mod">
          <ac:chgData name="Buckley-Bridgett, Emma (Entrust)" userId="149ab610-b587-4ee5-8b12-a3b3d443065a" providerId="ADAL" clId="{36199D4C-886E-4776-9CAC-DFE0A7773026}" dt="2020-05-12T17:04:24.458" v="446" actId="12"/>
          <ac:spMkLst>
            <pc:docMk/>
            <pc:sldMk cId="1939870182" sldId="272"/>
            <ac:spMk id="258051" creationId="{00000000-0000-0000-0000-000000000000}"/>
          </ac:spMkLst>
        </pc:spChg>
      </pc:sldChg>
      <pc:sldChg chg="modSp">
        <pc:chgData name="Buckley-Bridgett, Emma (Entrust)" userId="149ab610-b587-4ee5-8b12-a3b3d443065a" providerId="ADAL" clId="{36199D4C-886E-4776-9CAC-DFE0A7773026}" dt="2020-05-12T17:05:27.015" v="505" actId="20577"/>
        <pc:sldMkLst>
          <pc:docMk/>
          <pc:sldMk cId="2789273668" sldId="274"/>
        </pc:sldMkLst>
        <pc:spChg chg="mod">
          <ac:chgData name="Buckley-Bridgett, Emma (Entrust)" userId="149ab610-b587-4ee5-8b12-a3b3d443065a" providerId="ADAL" clId="{36199D4C-886E-4776-9CAC-DFE0A7773026}" dt="2020-05-12T17:05:27.015" v="505" actId="20577"/>
          <ac:spMkLst>
            <pc:docMk/>
            <pc:sldMk cId="2789273668" sldId="274"/>
            <ac:spMk id="262147" creationId="{00000000-0000-0000-0000-000000000000}"/>
          </ac:spMkLst>
        </pc:spChg>
      </pc:sldChg>
      <pc:sldChg chg="modSp modNotesTx">
        <pc:chgData name="Buckley-Bridgett, Emma (Entrust)" userId="149ab610-b587-4ee5-8b12-a3b3d443065a" providerId="ADAL" clId="{36199D4C-886E-4776-9CAC-DFE0A7773026}" dt="2020-05-12T17:13:52.448" v="809" actId="20577"/>
        <pc:sldMkLst>
          <pc:docMk/>
          <pc:sldMk cId="1686295362" sldId="275"/>
        </pc:sldMkLst>
        <pc:spChg chg="mod">
          <ac:chgData name="Buckley-Bridgett, Emma (Entrust)" userId="149ab610-b587-4ee5-8b12-a3b3d443065a" providerId="ADAL" clId="{36199D4C-886E-4776-9CAC-DFE0A7773026}" dt="2020-05-12T17:12:42.021" v="710" actId="255"/>
          <ac:spMkLst>
            <pc:docMk/>
            <pc:sldMk cId="1686295362" sldId="275"/>
            <ac:spMk id="12291" creationId="{00000000-0000-0000-0000-000000000000}"/>
          </ac:spMkLst>
        </pc:spChg>
      </pc:sldChg>
      <pc:sldChg chg="modSp">
        <pc:chgData name="Buckley-Bridgett, Emma (Entrust)" userId="149ab610-b587-4ee5-8b12-a3b3d443065a" providerId="ADAL" clId="{36199D4C-886E-4776-9CAC-DFE0A7773026}" dt="2020-05-12T17:10:09.828" v="684" actId="20577"/>
        <pc:sldMkLst>
          <pc:docMk/>
          <pc:sldMk cId="2590769825" sldId="283"/>
        </pc:sldMkLst>
        <pc:spChg chg="mod">
          <ac:chgData name="Buckley-Bridgett, Emma (Entrust)" userId="149ab610-b587-4ee5-8b12-a3b3d443065a" providerId="ADAL" clId="{36199D4C-886E-4776-9CAC-DFE0A7773026}" dt="2020-05-12T17:10:09.828" v="684" actId="20577"/>
          <ac:spMkLst>
            <pc:docMk/>
            <pc:sldMk cId="2590769825" sldId="283"/>
            <ac:spMk id="9219" creationId="{00000000-0000-0000-0000-000000000000}"/>
          </ac:spMkLst>
        </pc:spChg>
      </pc:sldChg>
      <pc:sldChg chg="modNotesTx">
        <pc:chgData name="Buckley-Bridgett, Emma (Entrust)" userId="149ab610-b587-4ee5-8b12-a3b3d443065a" providerId="ADAL" clId="{36199D4C-886E-4776-9CAC-DFE0A7773026}" dt="2020-05-12T17:11:45.889" v="709" actId="20577"/>
        <pc:sldMkLst>
          <pc:docMk/>
          <pc:sldMk cId="2969348662" sldId="284"/>
        </pc:sldMkLst>
      </pc:sldChg>
      <pc:sldChg chg="modSp modNotesTx">
        <pc:chgData name="Buckley-Bridgett, Emma (Entrust)" userId="149ab610-b587-4ee5-8b12-a3b3d443065a" providerId="ADAL" clId="{36199D4C-886E-4776-9CAC-DFE0A7773026}" dt="2020-05-12T17:06:59.480" v="513" actId="14100"/>
        <pc:sldMkLst>
          <pc:docMk/>
          <pc:sldMk cId="3194328729" sldId="292"/>
        </pc:sldMkLst>
        <pc:spChg chg="mod">
          <ac:chgData name="Buckley-Bridgett, Emma (Entrust)" userId="149ab610-b587-4ee5-8b12-a3b3d443065a" providerId="ADAL" clId="{36199D4C-886E-4776-9CAC-DFE0A7773026}" dt="2020-05-12T17:06:59.480" v="513" actId="14100"/>
          <ac:spMkLst>
            <pc:docMk/>
            <pc:sldMk cId="3194328729" sldId="292"/>
            <ac:spMk id="5123" creationId="{00000000-0000-0000-0000-000000000000}"/>
          </ac:spMkLst>
        </pc:spChg>
      </pc:sldChg>
      <pc:sldChg chg="modSp">
        <pc:chgData name="Buckley-Bridgett, Emma (Entrust)" userId="149ab610-b587-4ee5-8b12-a3b3d443065a" providerId="ADAL" clId="{36199D4C-886E-4776-9CAC-DFE0A7773026}" dt="2020-05-12T17:03:30.634" v="431" actId="20577"/>
        <pc:sldMkLst>
          <pc:docMk/>
          <pc:sldMk cId="3038354812" sldId="294"/>
        </pc:sldMkLst>
        <pc:spChg chg="mod">
          <ac:chgData name="Buckley-Bridgett, Emma (Entrust)" userId="149ab610-b587-4ee5-8b12-a3b3d443065a" providerId="ADAL" clId="{36199D4C-886E-4776-9CAC-DFE0A7773026}" dt="2020-05-12T17:03:30.634" v="431" actId="20577"/>
          <ac:spMkLst>
            <pc:docMk/>
            <pc:sldMk cId="3038354812" sldId="294"/>
            <ac:spMk id="3" creationId="{00000000-0000-0000-0000-000000000000}"/>
          </ac:spMkLst>
        </pc:spChg>
      </pc:sldChg>
      <pc:sldChg chg="modNotesTx">
        <pc:chgData name="Buckley-Bridgett, Emma (Entrust)" userId="149ab610-b587-4ee5-8b12-a3b3d443065a" providerId="ADAL" clId="{36199D4C-886E-4776-9CAC-DFE0A7773026}" dt="2020-05-12T17:04:41.940" v="470" actId="20577"/>
        <pc:sldMkLst>
          <pc:docMk/>
          <pc:sldMk cId="1730148285" sldId="297"/>
        </pc:sldMkLst>
      </pc:sldChg>
      <pc:sldChg chg="modSp">
        <pc:chgData name="Buckley-Bridgett, Emma (Entrust)" userId="149ab610-b587-4ee5-8b12-a3b3d443065a" providerId="ADAL" clId="{36199D4C-886E-4776-9CAC-DFE0A7773026}" dt="2020-05-12T17:06:35.022" v="511" actId="12"/>
        <pc:sldMkLst>
          <pc:docMk/>
          <pc:sldMk cId="3798967684" sldId="299"/>
        </pc:sldMkLst>
        <pc:spChg chg="mod">
          <ac:chgData name="Buckley-Bridgett, Emma (Entrust)" userId="149ab610-b587-4ee5-8b12-a3b3d443065a" providerId="ADAL" clId="{36199D4C-886E-4776-9CAC-DFE0A7773026}" dt="2020-05-12T17:06:35.022" v="511" actId="12"/>
          <ac:spMkLst>
            <pc:docMk/>
            <pc:sldMk cId="3798967684" sldId="299"/>
            <ac:spMk id="262147" creationId="{00000000-0000-0000-0000-000000000000}"/>
          </ac:spMkLst>
        </pc:spChg>
      </pc:sldChg>
      <pc:sldChg chg="modSp modNotesTx">
        <pc:chgData name="Buckley-Bridgett, Emma (Entrust)" userId="149ab610-b587-4ee5-8b12-a3b3d443065a" providerId="ADAL" clId="{36199D4C-886E-4776-9CAC-DFE0A7773026}" dt="2020-05-12T17:14:45.774" v="829" actId="20577"/>
        <pc:sldMkLst>
          <pc:docMk/>
          <pc:sldMk cId="748247115" sldId="300"/>
        </pc:sldMkLst>
        <pc:spChg chg="mod">
          <ac:chgData name="Buckley-Bridgett, Emma (Entrust)" userId="149ab610-b587-4ee5-8b12-a3b3d443065a" providerId="ADAL" clId="{36199D4C-886E-4776-9CAC-DFE0A7773026}" dt="2020-05-12T17:07:51.478" v="543" actId="14100"/>
          <ac:spMkLst>
            <pc:docMk/>
            <pc:sldMk cId="748247115" sldId="300"/>
            <ac:spMk id="249859" creationId="{00000000-0000-0000-0000-000000000000}"/>
          </ac:spMkLst>
        </pc:spChg>
      </pc:sldChg>
      <pc:sldChg chg="modNotesTx">
        <pc:chgData name="Buckley-Bridgett, Emma (Entrust)" userId="149ab610-b587-4ee5-8b12-a3b3d443065a" providerId="ADAL" clId="{36199D4C-886E-4776-9CAC-DFE0A7773026}" dt="2020-05-12T17:08:59.341" v="641" actId="20577"/>
        <pc:sldMkLst>
          <pc:docMk/>
          <pc:sldMk cId="1854581469" sldId="301"/>
        </pc:sldMkLst>
      </pc:sldChg>
      <pc:sldChg chg="modSp modNotesTx">
        <pc:chgData name="Buckley-Bridgett, Emma (Entrust)" userId="149ab610-b587-4ee5-8b12-a3b3d443065a" providerId="ADAL" clId="{36199D4C-886E-4776-9CAC-DFE0A7773026}" dt="2020-05-12T17:09:51.284" v="678" actId="20577"/>
        <pc:sldMkLst>
          <pc:docMk/>
          <pc:sldMk cId="3035772274" sldId="302"/>
        </pc:sldMkLst>
        <pc:spChg chg="mod">
          <ac:chgData name="Buckley-Bridgett, Emma (Entrust)" userId="149ab610-b587-4ee5-8b12-a3b3d443065a" providerId="ADAL" clId="{36199D4C-886E-4776-9CAC-DFE0A7773026}" dt="2020-05-12T17:09:51.284" v="678" actId="20577"/>
          <ac:spMkLst>
            <pc:docMk/>
            <pc:sldMk cId="3035772274" sldId="302"/>
            <ac:spMk id="239619" creationId="{00000000-0000-0000-0000-000000000000}"/>
          </ac:spMkLst>
        </pc:spChg>
      </pc:sldChg>
    </pc:docChg>
  </pc:docChgLst>
  <pc:docChgLst>
    <pc:chgData name="Buckley-Bridgett, Emma (Entrust)" userId="149ab610-b587-4ee5-8b12-a3b3d443065a" providerId="ADAL" clId="{F42D2026-966A-48D3-AA74-0F312CC6326B}"/>
    <pc:docChg chg="undo custSel addSld delSld modSld sldOrd">
      <pc:chgData name="Buckley-Bridgett, Emma (Entrust)" userId="149ab610-b587-4ee5-8b12-a3b3d443065a" providerId="ADAL" clId="{F42D2026-966A-48D3-AA74-0F312CC6326B}" dt="2020-05-07T12:11:04.983" v="10192" actId="207"/>
      <pc:docMkLst>
        <pc:docMk/>
      </pc:docMkLst>
      <pc:sldChg chg="modSp">
        <pc:chgData name="Buckley-Bridgett, Emma (Entrust)" userId="149ab610-b587-4ee5-8b12-a3b3d443065a" providerId="ADAL" clId="{F42D2026-966A-48D3-AA74-0F312CC6326B}" dt="2020-05-07T10:05:04.014" v="419" actId="20577"/>
        <pc:sldMkLst>
          <pc:docMk/>
          <pc:sldMk cId="2207363391" sldId="256"/>
        </pc:sldMkLst>
        <pc:spChg chg="mod">
          <ac:chgData name="Buckley-Bridgett, Emma (Entrust)" userId="149ab610-b587-4ee5-8b12-a3b3d443065a" providerId="ADAL" clId="{F42D2026-966A-48D3-AA74-0F312CC6326B}" dt="2020-05-07T10:05:04.014" v="419" actId="20577"/>
          <ac:spMkLst>
            <pc:docMk/>
            <pc:sldMk cId="2207363391" sldId="256"/>
            <ac:spMk id="3" creationId="{00000000-0000-0000-0000-000000000000}"/>
          </ac:spMkLst>
        </pc:spChg>
      </pc:sldChg>
      <pc:sldChg chg="addSp delSp modSp modNotesTx">
        <pc:chgData name="Buckley-Bridgett, Emma (Entrust)" userId="149ab610-b587-4ee5-8b12-a3b3d443065a" providerId="ADAL" clId="{F42D2026-966A-48D3-AA74-0F312CC6326B}" dt="2020-05-07T10:13:40.695" v="770" actId="1076"/>
        <pc:sldMkLst>
          <pc:docMk/>
          <pc:sldMk cId="4041562339" sldId="259"/>
        </pc:sldMkLst>
        <pc:spChg chg="mod">
          <ac:chgData name="Buckley-Bridgett, Emma (Entrust)" userId="149ab610-b587-4ee5-8b12-a3b3d443065a" providerId="ADAL" clId="{F42D2026-966A-48D3-AA74-0F312CC6326B}" dt="2020-05-07T10:11:40.686" v="746" actId="6549"/>
          <ac:spMkLst>
            <pc:docMk/>
            <pc:sldMk cId="4041562339" sldId="259"/>
            <ac:spMk id="2" creationId="{00000000-0000-0000-0000-000000000000}"/>
          </ac:spMkLst>
        </pc:spChg>
        <pc:spChg chg="mod">
          <ac:chgData name="Buckley-Bridgett, Emma (Entrust)" userId="149ab610-b587-4ee5-8b12-a3b3d443065a" providerId="ADAL" clId="{F42D2026-966A-48D3-AA74-0F312CC6326B}" dt="2020-05-07T10:12:00.252" v="751" actId="207"/>
          <ac:spMkLst>
            <pc:docMk/>
            <pc:sldMk cId="4041562339" sldId="259"/>
            <ac:spMk id="7" creationId="{00000000-0000-0000-0000-000000000000}"/>
          </ac:spMkLst>
        </pc:spChg>
        <pc:spChg chg="mod">
          <ac:chgData name="Buckley-Bridgett, Emma (Entrust)" userId="149ab610-b587-4ee5-8b12-a3b3d443065a" providerId="ADAL" clId="{F42D2026-966A-48D3-AA74-0F312CC6326B}" dt="2020-05-07T10:12:32.931" v="754" actId="14100"/>
          <ac:spMkLst>
            <pc:docMk/>
            <pc:sldMk cId="4041562339" sldId="259"/>
            <ac:spMk id="8" creationId="{00000000-0000-0000-0000-000000000000}"/>
          </ac:spMkLst>
        </pc:spChg>
        <pc:spChg chg="mod">
          <ac:chgData name="Buckley-Bridgett, Emma (Entrust)" userId="149ab610-b587-4ee5-8b12-a3b3d443065a" providerId="ADAL" clId="{F42D2026-966A-48D3-AA74-0F312CC6326B}" dt="2020-05-07T10:12:51.399" v="762" actId="207"/>
          <ac:spMkLst>
            <pc:docMk/>
            <pc:sldMk cId="4041562339" sldId="259"/>
            <ac:spMk id="9" creationId="{00000000-0000-0000-0000-000000000000}"/>
          </ac:spMkLst>
        </pc:spChg>
        <pc:picChg chg="add mod modCrop">
          <ac:chgData name="Buckley-Bridgett, Emma (Entrust)" userId="149ab610-b587-4ee5-8b12-a3b3d443065a" providerId="ADAL" clId="{F42D2026-966A-48D3-AA74-0F312CC6326B}" dt="2020-05-07T10:13:40.695" v="770" actId="1076"/>
          <ac:picMkLst>
            <pc:docMk/>
            <pc:sldMk cId="4041562339" sldId="259"/>
            <ac:picMk id="4" creationId="{7D1017B8-F619-49FD-9598-4896E299B700}"/>
          </ac:picMkLst>
        </pc:picChg>
        <pc:picChg chg="del">
          <ac:chgData name="Buckley-Bridgett, Emma (Entrust)" userId="149ab610-b587-4ee5-8b12-a3b3d443065a" providerId="ADAL" clId="{F42D2026-966A-48D3-AA74-0F312CC6326B}" dt="2020-05-07T09:59:14.456" v="401" actId="478"/>
          <ac:picMkLst>
            <pc:docMk/>
            <pc:sldMk cId="4041562339" sldId="259"/>
            <ac:picMk id="10" creationId="{00000000-0000-0000-0000-000000000000}"/>
          </ac:picMkLst>
        </pc:picChg>
      </pc:sldChg>
      <pc:sldChg chg="delSp modSp modNotesTx">
        <pc:chgData name="Buckley-Bridgett, Emma (Entrust)" userId="149ab610-b587-4ee5-8b12-a3b3d443065a" providerId="ADAL" clId="{F42D2026-966A-48D3-AA74-0F312CC6326B}" dt="2020-05-07T10:20:22.985" v="1421" actId="20577"/>
        <pc:sldMkLst>
          <pc:docMk/>
          <pc:sldMk cId="3081403884" sldId="260"/>
        </pc:sldMkLst>
        <pc:spChg chg="mod">
          <ac:chgData name="Buckley-Bridgett, Emma (Entrust)" userId="149ab610-b587-4ee5-8b12-a3b3d443065a" providerId="ADAL" clId="{F42D2026-966A-48D3-AA74-0F312CC6326B}" dt="2020-05-07T10:15:08.079" v="861" actId="207"/>
          <ac:spMkLst>
            <pc:docMk/>
            <pc:sldMk cId="3081403884" sldId="260"/>
            <ac:spMk id="5" creationId="{00000000-0000-0000-0000-000000000000}"/>
          </ac:spMkLst>
        </pc:spChg>
        <pc:spChg chg="mod">
          <ac:chgData name="Buckley-Bridgett, Emma (Entrust)" userId="149ab610-b587-4ee5-8b12-a3b3d443065a" providerId="ADAL" clId="{F42D2026-966A-48D3-AA74-0F312CC6326B}" dt="2020-05-07T10:15:22.344" v="865" actId="255"/>
          <ac:spMkLst>
            <pc:docMk/>
            <pc:sldMk cId="3081403884" sldId="260"/>
            <ac:spMk id="6" creationId="{00000000-0000-0000-0000-000000000000}"/>
          </ac:spMkLst>
        </pc:spChg>
        <pc:picChg chg="del">
          <ac:chgData name="Buckley-Bridgett, Emma (Entrust)" userId="149ab610-b587-4ee5-8b12-a3b3d443065a" providerId="ADAL" clId="{F42D2026-966A-48D3-AA74-0F312CC6326B}" dt="2020-05-07T10:15:09.501" v="862" actId="478"/>
          <ac:picMkLst>
            <pc:docMk/>
            <pc:sldMk cId="3081403884" sldId="260"/>
            <ac:picMk id="2052" creationId="{00000000-0000-0000-0000-000000000000}"/>
          </ac:picMkLst>
        </pc:picChg>
      </pc:sldChg>
      <pc:sldChg chg="del">
        <pc:chgData name="Buckley-Bridgett, Emma (Entrust)" userId="149ab610-b587-4ee5-8b12-a3b3d443065a" providerId="ADAL" clId="{F42D2026-966A-48D3-AA74-0F312CC6326B}" dt="2020-05-07T10:49:43.956" v="3263" actId="2696"/>
        <pc:sldMkLst>
          <pc:docMk/>
          <pc:sldMk cId="974987897" sldId="261"/>
        </pc:sldMkLst>
      </pc:sldChg>
      <pc:sldChg chg="addSp modSp modNotesTx">
        <pc:chgData name="Buckley-Bridgett, Emma (Entrust)" userId="149ab610-b587-4ee5-8b12-a3b3d443065a" providerId="ADAL" clId="{F42D2026-966A-48D3-AA74-0F312CC6326B}" dt="2020-05-07T12:11:04.983" v="10192" actId="207"/>
        <pc:sldMkLst>
          <pc:docMk/>
          <pc:sldMk cId="619676204" sldId="265"/>
        </pc:sldMkLst>
        <pc:spChg chg="add mod">
          <ac:chgData name="Buckley-Bridgett, Emma (Entrust)" userId="149ab610-b587-4ee5-8b12-a3b3d443065a" providerId="ADAL" clId="{F42D2026-966A-48D3-AA74-0F312CC6326B}" dt="2020-05-07T12:10:41.987" v="10172" actId="11529"/>
          <ac:spMkLst>
            <pc:docMk/>
            <pc:sldMk cId="619676204" sldId="265"/>
            <ac:spMk id="3" creationId="{7051963B-564B-4351-B6A2-C015F366C52E}"/>
          </ac:spMkLst>
        </pc:spChg>
        <pc:spChg chg="mod ord">
          <ac:chgData name="Buckley-Bridgett, Emma (Entrust)" userId="149ab610-b587-4ee5-8b12-a3b3d443065a" providerId="ADAL" clId="{F42D2026-966A-48D3-AA74-0F312CC6326B}" dt="2020-05-07T12:11:04.983" v="10192" actId="207"/>
          <ac:spMkLst>
            <pc:docMk/>
            <pc:sldMk cId="619676204" sldId="265"/>
            <ac:spMk id="5" creationId="{00000000-0000-0000-0000-000000000000}"/>
          </ac:spMkLst>
        </pc:spChg>
      </pc:sldChg>
      <pc:sldChg chg="modNotesTx">
        <pc:chgData name="Buckley-Bridgett, Emma (Entrust)" userId="149ab610-b587-4ee5-8b12-a3b3d443065a" providerId="ADAL" clId="{F42D2026-966A-48D3-AA74-0F312CC6326B}" dt="2020-05-07T10:14:45.432" v="860" actId="20577"/>
        <pc:sldMkLst>
          <pc:docMk/>
          <pc:sldMk cId="341304894" sldId="266"/>
        </pc:sldMkLst>
      </pc:sldChg>
      <pc:sldChg chg="addSp delSp modSp modNotesTx">
        <pc:chgData name="Buckley-Bridgett, Emma (Entrust)" userId="149ab610-b587-4ee5-8b12-a3b3d443065a" providerId="ADAL" clId="{F42D2026-966A-48D3-AA74-0F312CC6326B}" dt="2020-05-07T10:22:40.704" v="1518" actId="27614"/>
        <pc:sldMkLst>
          <pc:docMk/>
          <pc:sldMk cId="511931272" sldId="267"/>
        </pc:sldMkLst>
        <pc:spChg chg="mod">
          <ac:chgData name="Buckley-Bridgett, Emma (Entrust)" userId="149ab610-b587-4ee5-8b12-a3b3d443065a" providerId="ADAL" clId="{F42D2026-966A-48D3-AA74-0F312CC6326B}" dt="2020-05-07T10:22:13.438" v="1514" actId="1076"/>
          <ac:spMkLst>
            <pc:docMk/>
            <pc:sldMk cId="511931272" sldId="267"/>
            <ac:spMk id="2" creationId="{00000000-0000-0000-0000-000000000000}"/>
          </ac:spMkLst>
        </pc:spChg>
        <pc:picChg chg="add mod">
          <ac:chgData name="Buckley-Bridgett, Emma (Entrust)" userId="149ab610-b587-4ee5-8b12-a3b3d443065a" providerId="ADAL" clId="{F42D2026-966A-48D3-AA74-0F312CC6326B}" dt="2020-05-07T10:22:40.704" v="1518" actId="27614"/>
          <ac:picMkLst>
            <pc:docMk/>
            <pc:sldMk cId="511931272" sldId="267"/>
            <ac:picMk id="4" creationId="{4B2975A3-E552-4340-AF84-C7ACA8EBD822}"/>
          </ac:picMkLst>
        </pc:picChg>
        <pc:picChg chg="del">
          <ac:chgData name="Buckley-Bridgett, Emma (Entrust)" userId="149ab610-b587-4ee5-8b12-a3b3d443065a" providerId="ADAL" clId="{F42D2026-966A-48D3-AA74-0F312CC6326B}" dt="2020-05-07T10:22:04.715" v="1512" actId="478"/>
          <ac:picMkLst>
            <pc:docMk/>
            <pc:sldMk cId="511931272" sldId="267"/>
            <ac:picMk id="1026" creationId="{00000000-0000-0000-0000-000000000000}"/>
          </ac:picMkLst>
        </pc:picChg>
      </pc:sldChg>
      <pc:sldChg chg="delSp modSp modNotesTx">
        <pc:chgData name="Buckley-Bridgett, Emma (Entrust)" userId="149ab610-b587-4ee5-8b12-a3b3d443065a" providerId="ADAL" clId="{F42D2026-966A-48D3-AA74-0F312CC6326B}" dt="2020-05-07T11:48:11.703" v="8371" actId="20577"/>
        <pc:sldMkLst>
          <pc:docMk/>
          <pc:sldMk cId="4079871251" sldId="268"/>
        </pc:sldMkLst>
        <pc:spChg chg="mod">
          <ac:chgData name="Buckley-Bridgett, Emma (Entrust)" userId="149ab610-b587-4ee5-8b12-a3b3d443065a" providerId="ADAL" clId="{F42D2026-966A-48D3-AA74-0F312CC6326B}" dt="2020-05-07T10:24:20.432" v="1725" actId="1035"/>
          <ac:spMkLst>
            <pc:docMk/>
            <pc:sldMk cId="4079871251" sldId="268"/>
            <ac:spMk id="2" creationId="{00000000-0000-0000-0000-000000000000}"/>
          </ac:spMkLst>
        </pc:spChg>
        <pc:spChg chg="mod">
          <ac:chgData name="Buckley-Bridgett, Emma (Entrust)" userId="149ab610-b587-4ee5-8b12-a3b3d443065a" providerId="ADAL" clId="{F42D2026-966A-48D3-AA74-0F312CC6326B}" dt="2020-05-07T10:24:24.098" v="1732" actId="1035"/>
          <ac:spMkLst>
            <pc:docMk/>
            <pc:sldMk cId="4079871251" sldId="268"/>
            <ac:spMk id="3" creationId="{00000000-0000-0000-0000-000000000000}"/>
          </ac:spMkLst>
        </pc:spChg>
        <pc:picChg chg="del">
          <ac:chgData name="Buckley-Bridgett, Emma (Entrust)" userId="149ab610-b587-4ee5-8b12-a3b3d443065a" providerId="ADAL" clId="{F42D2026-966A-48D3-AA74-0F312CC6326B}" dt="2020-05-07T10:24:06.200" v="1720" actId="478"/>
          <ac:picMkLst>
            <pc:docMk/>
            <pc:sldMk cId="4079871251" sldId="268"/>
            <ac:picMk id="5" creationId="{00000000-0000-0000-0000-000000000000}"/>
          </ac:picMkLst>
        </pc:picChg>
      </pc:sldChg>
      <pc:sldChg chg="modNotesTx">
        <pc:chgData name="Buckley-Bridgett, Emma (Entrust)" userId="149ab610-b587-4ee5-8b12-a3b3d443065a" providerId="ADAL" clId="{F42D2026-966A-48D3-AA74-0F312CC6326B}" dt="2020-05-07T10:33:18.906" v="2515" actId="5793"/>
        <pc:sldMkLst>
          <pc:docMk/>
          <pc:sldMk cId="2721488355" sldId="269"/>
        </pc:sldMkLst>
      </pc:sldChg>
      <pc:sldChg chg="addSp delSp modSp delAnim modNotesTx">
        <pc:chgData name="Buckley-Bridgett, Emma (Entrust)" userId="149ab610-b587-4ee5-8b12-a3b3d443065a" providerId="ADAL" clId="{F42D2026-966A-48D3-AA74-0F312CC6326B}" dt="2020-05-07T10:27:51.553" v="2056" actId="20577"/>
        <pc:sldMkLst>
          <pc:docMk/>
          <pc:sldMk cId="3449294182" sldId="270"/>
        </pc:sldMkLst>
        <pc:spChg chg="mod">
          <ac:chgData name="Buckley-Bridgett, Emma (Entrust)" userId="149ab610-b587-4ee5-8b12-a3b3d443065a" providerId="ADAL" clId="{F42D2026-966A-48D3-AA74-0F312CC6326B}" dt="2020-05-07T10:27:00.458" v="1969" actId="1076"/>
          <ac:spMkLst>
            <pc:docMk/>
            <pc:sldMk cId="3449294182" sldId="270"/>
            <ac:spMk id="2" creationId="{00000000-0000-0000-0000-000000000000}"/>
          </ac:spMkLst>
        </pc:spChg>
        <pc:spChg chg="del">
          <ac:chgData name="Buckley-Bridgett, Emma (Entrust)" userId="149ab610-b587-4ee5-8b12-a3b3d443065a" providerId="ADAL" clId="{F42D2026-966A-48D3-AA74-0F312CC6326B}" dt="2020-05-07T10:27:09.665" v="1971" actId="478"/>
          <ac:spMkLst>
            <pc:docMk/>
            <pc:sldMk cId="3449294182" sldId="270"/>
            <ac:spMk id="3" creationId="{00000000-0000-0000-0000-000000000000}"/>
          </ac:spMkLst>
        </pc:spChg>
        <pc:spChg chg="mod">
          <ac:chgData name="Buckley-Bridgett, Emma (Entrust)" userId="149ab610-b587-4ee5-8b12-a3b3d443065a" providerId="ADAL" clId="{F42D2026-966A-48D3-AA74-0F312CC6326B}" dt="2020-05-07T10:27:12.834" v="1972" actId="1076"/>
          <ac:spMkLst>
            <pc:docMk/>
            <pc:sldMk cId="3449294182" sldId="270"/>
            <ac:spMk id="4" creationId="{00000000-0000-0000-0000-000000000000}"/>
          </ac:spMkLst>
        </pc:spChg>
        <pc:picChg chg="del">
          <ac:chgData name="Buckley-Bridgett, Emma (Entrust)" userId="149ab610-b587-4ee5-8b12-a3b3d443065a" providerId="ADAL" clId="{F42D2026-966A-48D3-AA74-0F312CC6326B}" dt="2020-05-07T10:26:56.963" v="1968" actId="478"/>
          <ac:picMkLst>
            <pc:docMk/>
            <pc:sldMk cId="3449294182" sldId="270"/>
            <ac:picMk id="5" creationId="{00000000-0000-0000-0000-000000000000}"/>
          </ac:picMkLst>
        </pc:picChg>
        <pc:picChg chg="add mod">
          <ac:chgData name="Buckley-Bridgett, Emma (Entrust)" userId="149ab610-b587-4ee5-8b12-a3b3d443065a" providerId="ADAL" clId="{F42D2026-966A-48D3-AA74-0F312CC6326B}" dt="2020-05-07T10:27:31.031" v="1981" actId="27614"/>
          <ac:picMkLst>
            <pc:docMk/>
            <pc:sldMk cId="3449294182" sldId="270"/>
            <ac:picMk id="7" creationId="{F132425C-BD4B-4C86-8955-B93AA502B683}"/>
          </ac:picMkLst>
        </pc:picChg>
      </pc:sldChg>
      <pc:sldChg chg="delSp modSp modNotesTx">
        <pc:chgData name="Buckley-Bridgett, Emma (Entrust)" userId="149ab610-b587-4ee5-8b12-a3b3d443065a" providerId="ADAL" clId="{F42D2026-966A-48D3-AA74-0F312CC6326B}" dt="2020-05-07T10:35:37.714" v="2746" actId="20577"/>
        <pc:sldMkLst>
          <pc:docMk/>
          <pc:sldMk cId="1939870182" sldId="272"/>
        </pc:sldMkLst>
        <pc:spChg chg="mod">
          <ac:chgData name="Buckley-Bridgett, Emma (Entrust)" userId="149ab610-b587-4ee5-8b12-a3b3d443065a" providerId="ADAL" clId="{F42D2026-966A-48D3-AA74-0F312CC6326B}" dt="2020-05-07T10:34:02.596" v="2523" actId="14100"/>
          <ac:spMkLst>
            <pc:docMk/>
            <pc:sldMk cId="1939870182" sldId="272"/>
            <ac:spMk id="258050" creationId="{00000000-0000-0000-0000-000000000000}"/>
          </ac:spMkLst>
        </pc:spChg>
        <pc:spChg chg="mod">
          <ac:chgData name="Buckley-Bridgett, Emma (Entrust)" userId="149ab610-b587-4ee5-8b12-a3b3d443065a" providerId="ADAL" clId="{F42D2026-966A-48D3-AA74-0F312CC6326B}" dt="2020-05-07T10:35:22.545" v="2698" actId="255"/>
          <ac:spMkLst>
            <pc:docMk/>
            <pc:sldMk cId="1939870182" sldId="272"/>
            <ac:spMk id="258051" creationId="{00000000-0000-0000-0000-000000000000}"/>
          </ac:spMkLst>
        </pc:spChg>
        <pc:picChg chg="del">
          <ac:chgData name="Buckley-Bridgett, Emma (Entrust)" userId="149ab610-b587-4ee5-8b12-a3b3d443065a" providerId="ADAL" clId="{F42D2026-966A-48D3-AA74-0F312CC6326B}" dt="2020-05-07T10:33:33.636" v="2517" actId="478"/>
          <ac:picMkLst>
            <pc:docMk/>
            <pc:sldMk cId="1939870182" sldId="272"/>
            <ac:picMk id="2053" creationId="{00000000-0000-0000-0000-000000000000}"/>
          </ac:picMkLst>
        </pc:picChg>
      </pc:sldChg>
      <pc:sldChg chg="delSp modSp modNotesTx">
        <pc:chgData name="Buckley-Bridgett, Emma (Entrust)" userId="149ab610-b587-4ee5-8b12-a3b3d443065a" providerId="ADAL" clId="{F42D2026-966A-48D3-AA74-0F312CC6326B}" dt="2020-05-07T11:47:48.458" v="8362" actId="20577"/>
        <pc:sldMkLst>
          <pc:docMk/>
          <pc:sldMk cId="2540027048" sldId="273"/>
        </pc:sldMkLst>
        <pc:spChg chg="mod">
          <ac:chgData name="Buckley-Bridgett, Emma (Entrust)" userId="149ab610-b587-4ee5-8b12-a3b3d443065a" providerId="ADAL" clId="{F42D2026-966A-48D3-AA74-0F312CC6326B}" dt="2020-05-07T10:35:52.734" v="2752" actId="1035"/>
          <ac:spMkLst>
            <pc:docMk/>
            <pc:sldMk cId="2540027048" sldId="273"/>
            <ac:spMk id="261122" creationId="{00000000-0000-0000-0000-000000000000}"/>
          </ac:spMkLst>
        </pc:spChg>
        <pc:spChg chg="mod">
          <ac:chgData name="Buckley-Bridgett, Emma (Entrust)" userId="149ab610-b587-4ee5-8b12-a3b3d443065a" providerId="ADAL" clId="{F42D2026-966A-48D3-AA74-0F312CC6326B}" dt="2020-05-07T10:39:28.460" v="3078" actId="20577"/>
          <ac:spMkLst>
            <pc:docMk/>
            <pc:sldMk cId="2540027048" sldId="273"/>
            <ac:spMk id="261123" creationId="{00000000-0000-0000-0000-000000000000}"/>
          </ac:spMkLst>
        </pc:spChg>
        <pc:picChg chg="del">
          <ac:chgData name="Buckley-Bridgett, Emma (Entrust)" userId="149ab610-b587-4ee5-8b12-a3b3d443065a" providerId="ADAL" clId="{F42D2026-966A-48D3-AA74-0F312CC6326B}" dt="2020-05-07T10:35:48.587" v="2747" actId="478"/>
          <ac:picMkLst>
            <pc:docMk/>
            <pc:sldMk cId="2540027048" sldId="273"/>
            <ac:picMk id="261124" creationId="{00000000-0000-0000-0000-000000000000}"/>
          </ac:picMkLst>
        </pc:picChg>
      </pc:sldChg>
      <pc:sldChg chg="delSp modSp modNotesTx">
        <pc:chgData name="Buckley-Bridgett, Emma (Entrust)" userId="149ab610-b587-4ee5-8b12-a3b3d443065a" providerId="ADAL" clId="{F42D2026-966A-48D3-AA74-0F312CC6326B}" dt="2020-05-07T10:49:32.498" v="3262" actId="20577"/>
        <pc:sldMkLst>
          <pc:docMk/>
          <pc:sldMk cId="2789273668" sldId="274"/>
        </pc:sldMkLst>
        <pc:spChg chg="mod">
          <ac:chgData name="Buckley-Bridgett, Emma (Entrust)" userId="149ab610-b587-4ee5-8b12-a3b3d443065a" providerId="ADAL" clId="{F42D2026-966A-48D3-AA74-0F312CC6326B}" dt="2020-05-07T10:48:53.606" v="3092" actId="207"/>
          <ac:spMkLst>
            <pc:docMk/>
            <pc:sldMk cId="2789273668" sldId="274"/>
            <ac:spMk id="262147" creationId="{00000000-0000-0000-0000-000000000000}"/>
          </ac:spMkLst>
        </pc:spChg>
        <pc:picChg chg="del">
          <ac:chgData name="Buckley-Bridgett, Emma (Entrust)" userId="149ab610-b587-4ee5-8b12-a3b3d443065a" providerId="ADAL" clId="{F42D2026-966A-48D3-AA74-0F312CC6326B}" dt="2020-05-07T10:48:54.990" v="3093" actId="478"/>
          <ac:picMkLst>
            <pc:docMk/>
            <pc:sldMk cId="2789273668" sldId="274"/>
            <ac:picMk id="262148" creationId="{00000000-0000-0000-0000-000000000000}"/>
          </ac:picMkLst>
        </pc:picChg>
      </pc:sldChg>
      <pc:sldChg chg="modSp modAnim modNotesTx">
        <pc:chgData name="Buckley-Bridgett, Emma (Entrust)" userId="149ab610-b587-4ee5-8b12-a3b3d443065a" providerId="ADAL" clId="{F42D2026-966A-48D3-AA74-0F312CC6326B}" dt="2020-05-07T11:40:29.409" v="8152"/>
        <pc:sldMkLst>
          <pc:docMk/>
          <pc:sldMk cId="1686295362" sldId="275"/>
        </pc:sldMkLst>
        <pc:spChg chg="mod">
          <ac:chgData name="Buckley-Bridgett, Emma (Entrust)" userId="149ab610-b587-4ee5-8b12-a3b3d443065a" providerId="ADAL" clId="{F42D2026-966A-48D3-AA74-0F312CC6326B}" dt="2020-05-07T11:40:29.409" v="8152"/>
          <ac:spMkLst>
            <pc:docMk/>
            <pc:sldMk cId="1686295362" sldId="275"/>
            <ac:spMk id="12290" creationId="{00000000-0000-0000-0000-000000000000}"/>
          </ac:spMkLst>
        </pc:spChg>
        <pc:spChg chg="mod">
          <ac:chgData name="Buckley-Bridgett, Emma (Entrust)" userId="149ab610-b587-4ee5-8b12-a3b3d443065a" providerId="ADAL" clId="{F42D2026-966A-48D3-AA74-0F312CC6326B}" dt="2020-05-07T11:39:33.456" v="8095" actId="1036"/>
          <ac:spMkLst>
            <pc:docMk/>
            <pc:sldMk cId="1686295362" sldId="275"/>
            <ac:spMk id="12291" creationId="{00000000-0000-0000-0000-000000000000}"/>
          </ac:spMkLst>
        </pc:spChg>
      </pc:sldChg>
      <pc:sldChg chg="del">
        <pc:chgData name="Buckley-Bridgett, Emma (Entrust)" userId="149ab610-b587-4ee5-8b12-a3b3d443065a" providerId="ADAL" clId="{F42D2026-966A-48D3-AA74-0F312CC6326B}" dt="2020-05-07T10:49:45.836" v="3264" actId="2696"/>
        <pc:sldMkLst>
          <pc:docMk/>
          <pc:sldMk cId="2903759329" sldId="278"/>
        </pc:sldMkLst>
      </pc:sldChg>
      <pc:sldChg chg="del">
        <pc:chgData name="Buckley-Bridgett, Emma (Entrust)" userId="149ab610-b587-4ee5-8b12-a3b3d443065a" providerId="ADAL" clId="{F42D2026-966A-48D3-AA74-0F312CC6326B}" dt="2020-05-07T10:49:48.402" v="3265" actId="2696"/>
        <pc:sldMkLst>
          <pc:docMk/>
          <pc:sldMk cId="681344583" sldId="279"/>
        </pc:sldMkLst>
      </pc:sldChg>
      <pc:sldChg chg="del">
        <pc:chgData name="Buckley-Bridgett, Emma (Entrust)" userId="149ab610-b587-4ee5-8b12-a3b3d443065a" providerId="ADAL" clId="{F42D2026-966A-48D3-AA74-0F312CC6326B}" dt="2020-05-07T10:49:50.384" v="3266" actId="2696"/>
        <pc:sldMkLst>
          <pc:docMk/>
          <pc:sldMk cId="2115846173" sldId="280"/>
        </pc:sldMkLst>
      </pc:sldChg>
      <pc:sldChg chg="modSp modNotesTx">
        <pc:chgData name="Buckley-Bridgett, Emma (Entrust)" userId="149ab610-b587-4ee5-8b12-a3b3d443065a" providerId="ADAL" clId="{F42D2026-966A-48D3-AA74-0F312CC6326B}" dt="2020-05-07T11:41:36.639" v="8295" actId="20577"/>
        <pc:sldMkLst>
          <pc:docMk/>
          <pc:sldMk cId="299330755" sldId="282"/>
        </pc:sldMkLst>
        <pc:spChg chg="mod">
          <ac:chgData name="Buckley-Bridgett, Emma (Entrust)" userId="149ab610-b587-4ee5-8b12-a3b3d443065a" providerId="ADAL" clId="{F42D2026-966A-48D3-AA74-0F312CC6326B}" dt="2020-05-07T11:40:39.646" v="8153"/>
          <ac:spMkLst>
            <pc:docMk/>
            <pc:sldMk cId="299330755" sldId="282"/>
            <ac:spMk id="3074" creationId="{00000000-0000-0000-0000-000000000000}"/>
          </ac:spMkLst>
        </pc:spChg>
        <pc:spChg chg="mod">
          <ac:chgData name="Buckley-Bridgett, Emma (Entrust)" userId="149ab610-b587-4ee5-8b12-a3b3d443065a" providerId="ADAL" clId="{F42D2026-966A-48D3-AA74-0F312CC6326B}" dt="2020-05-07T11:41:10.233" v="8170" actId="20577"/>
          <ac:spMkLst>
            <pc:docMk/>
            <pc:sldMk cId="299330755" sldId="282"/>
            <ac:spMk id="3075" creationId="{00000000-0000-0000-0000-000000000000}"/>
          </ac:spMkLst>
        </pc:spChg>
      </pc:sldChg>
      <pc:sldChg chg="addSp delSp modSp ord modNotesTx">
        <pc:chgData name="Buckley-Bridgett, Emma (Entrust)" userId="149ab610-b587-4ee5-8b12-a3b3d443065a" providerId="ADAL" clId="{F42D2026-966A-48D3-AA74-0F312CC6326B}" dt="2020-05-07T11:27:48.847" v="6733" actId="20577"/>
        <pc:sldMkLst>
          <pc:docMk/>
          <pc:sldMk cId="2590769825" sldId="283"/>
        </pc:sldMkLst>
        <pc:spChg chg="add del mod">
          <ac:chgData name="Buckley-Bridgett, Emma (Entrust)" userId="149ab610-b587-4ee5-8b12-a3b3d443065a" providerId="ADAL" clId="{F42D2026-966A-48D3-AA74-0F312CC6326B}" dt="2020-05-07T11:26:00.798" v="6603" actId="478"/>
          <ac:spMkLst>
            <pc:docMk/>
            <pc:sldMk cId="2590769825" sldId="283"/>
            <ac:spMk id="3" creationId="{2310AB19-013A-4F9D-8F87-ADA5820CFBC6}"/>
          </ac:spMkLst>
        </pc:spChg>
        <pc:spChg chg="mod">
          <ac:chgData name="Buckley-Bridgett, Emma (Entrust)" userId="149ab610-b587-4ee5-8b12-a3b3d443065a" providerId="ADAL" clId="{F42D2026-966A-48D3-AA74-0F312CC6326B}" dt="2020-05-07T11:26:58.547" v="6643" actId="6549"/>
          <ac:spMkLst>
            <pc:docMk/>
            <pc:sldMk cId="2590769825" sldId="283"/>
            <ac:spMk id="9219" creationId="{00000000-0000-0000-0000-000000000000}"/>
          </ac:spMkLst>
        </pc:spChg>
        <pc:spChg chg="mod">
          <ac:chgData name="Buckley-Bridgett, Emma (Entrust)" userId="149ab610-b587-4ee5-8b12-a3b3d443065a" providerId="ADAL" clId="{F42D2026-966A-48D3-AA74-0F312CC6326B}" dt="2020-05-07T11:26:41.822" v="6633" actId="1036"/>
          <ac:spMkLst>
            <pc:docMk/>
            <pc:sldMk cId="2590769825" sldId="283"/>
            <ac:spMk id="9221" creationId="{00000000-0000-0000-0000-000000000000}"/>
          </ac:spMkLst>
        </pc:spChg>
        <pc:picChg chg="del">
          <ac:chgData name="Buckley-Bridgett, Emma (Entrust)" userId="149ab610-b587-4ee5-8b12-a3b3d443065a" providerId="ADAL" clId="{F42D2026-966A-48D3-AA74-0F312CC6326B}" dt="2020-05-07T11:25:58.139" v="6602" actId="478"/>
          <ac:picMkLst>
            <pc:docMk/>
            <pc:sldMk cId="2590769825" sldId="283"/>
            <ac:picMk id="9220" creationId="{00000000-0000-0000-0000-000000000000}"/>
          </ac:picMkLst>
        </pc:picChg>
      </pc:sldChg>
      <pc:sldChg chg="addSp delSp modSp ord modNotesTx">
        <pc:chgData name="Buckley-Bridgett, Emma (Entrust)" userId="149ab610-b587-4ee5-8b12-a3b3d443065a" providerId="ADAL" clId="{F42D2026-966A-48D3-AA74-0F312CC6326B}" dt="2020-05-07T11:38:38.104" v="8044" actId="207"/>
        <pc:sldMkLst>
          <pc:docMk/>
          <pc:sldMk cId="2969348662" sldId="284"/>
        </pc:sldMkLst>
        <pc:spChg chg="add del mod">
          <ac:chgData name="Buckley-Bridgett, Emma (Entrust)" userId="149ab610-b587-4ee5-8b12-a3b3d443065a" providerId="ADAL" clId="{F42D2026-966A-48D3-AA74-0F312CC6326B}" dt="2020-05-07T11:27:25.490" v="6676" actId="478"/>
          <ac:spMkLst>
            <pc:docMk/>
            <pc:sldMk cId="2969348662" sldId="284"/>
            <ac:spMk id="3" creationId="{42E8762C-D241-4BE1-B76C-D698EB3CABE3}"/>
          </ac:spMkLst>
        </pc:spChg>
        <pc:spChg chg="add del mod">
          <ac:chgData name="Buckley-Bridgett, Emma (Entrust)" userId="149ab610-b587-4ee5-8b12-a3b3d443065a" providerId="ADAL" clId="{F42D2026-966A-48D3-AA74-0F312CC6326B}" dt="2020-05-07T11:27:25.490" v="6676" actId="478"/>
          <ac:spMkLst>
            <pc:docMk/>
            <pc:sldMk cId="2969348662" sldId="284"/>
            <ac:spMk id="34818" creationId="{00000000-0000-0000-0000-000000000000}"/>
          </ac:spMkLst>
        </pc:spChg>
        <pc:spChg chg="mod">
          <ac:chgData name="Buckley-Bridgett, Emma (Entrust)" userId="149ab610-b587-4ee5-8b12-a3b3d443065a" providerId="ADAL" clId="{F42D2026-966A-48D3-AA74-0F312CC6326B}" dt="2020-05-07T11:38:38.104" v="8044" actId="207"/>
          <ac:spMkLst>
            <pc:docMk/>
            <pc:sldMk cId="2969348662" sldId="284"/>
            <ac:spMk id="34819" creationId="{00000000-0000-0000-0000-000000000000}"/>
          </ac:spMkLst>
        </pc:spChg>
        <pc:picChg chg="add mod">
          <ac:chgData name="Buckley-Bridgett, Emma (Entrust)" userId="149ab610-b587-4ee5-8b12-a3b3d443065a" providerId="ADAL" clId="{F42D2026-966A-48D3-AA74-0F312CC6326B}" dt="2020-05-07T11:35:47.201" v="7779" actId="14100"/>
          <ac:picMkLst>
            <pc:docMk/>
            <pc:sldMk cId="2969348662" sldId="284"/>
            <ac:picMk id="9" creationId="{B49371B2-02CB-45BF-9158-AC5C237DCB6E}"/>
          </ac:picMkLst>
        </pc:picChg>
        <pc:picChg chg="del">
          <ac:chgData name="Buckley-Bridgett, Emma (Entrust)" userId="149ab610-b587-4ee5-8b12-a3b3d443065a" providerId="ADAL" clId="{F42D2026-966A-48D3-AA74-0F312CC6326B}" dt="2020-05-07T11:28:35.703" v="6782" actId="478"/>
          <ac:picMkLst>
            <pc:docMk/>
            <pc:sldMk cId="2969348662" sldId="284"/>
            <ac:picMk id="34820" creationId="{00000000-0000-0000-0000-000000000000}"/>
          </ac:picMkLst>
        </pc:picChg>
        <pc:picChg chg="del">
          <ac:chgData name="Buckley-Bridgett, Emma (Entrust)" userId="149ab610-b587-4ee5-8b12-a3b3d443065a" providerId="ADAL" clId="{F42D2026-966A-48D3-AA74-0F312CC6326B}" dt="2020-05-07T11:28:34.530" v="6781" actId="478"/>
          <ac:picMkLst>
            <pc:docMk/>
            <pc:sldMk cId="2969348662" sldId="284"/>
            <ac:picMk id="34822" creationId="{00000000-0000-0000-0000-000000000000}"/>
          </ac:picMkLst>
        </pc:picChg>
        <pc:picChg chg="del">
          <ac:chgData name="Buckley-Bridgett, Emma (Entrust)" userId="149ab610-b587-4ee5-8b12-a3b3d443065a" providerId="ADAL" clId="{F42D2026-966A-48D3-AA74-0F312CC6326B}" dt="2020-05-07T11:27:27.465" v="6677" actId="478"/>
          <ac:picMkLst>
            <pc:docMk/>
            <pc:sldMk cId="2969348662" sldId="284"/>
            <ac:picMk id="34823" creationId="{00000000-0000-0000-0000-000000000000}"/>
          </ac:picMkLst>
        </pc:picChg>
      </pc:sldChg>
      <pc:sldChg chg="addSp delSp modSp del ord modNotesTx">
        <pc:chgData name="Buckley-Bridgett, Emma (Entrust)" userId="149ab610-b587-4ee5-8b12-a3b3d443065a" providerId="ADAL" clId="{F42D2026-966A-48D3-AA74-0F312CC6326B}" dt="2020-05-07T11:35:41.030" v="7776" actId="2696"/>
        <pc:sldMkLst>
          <pc:docMk/>
          <pc:sldMk cId="2944805674" sldId="285"/>
        </pc:sldMkLst>
        <pc:spChg chg="mod">
          <ac:chgData name="Buckley-Bridgett, Emma (Entrust)" userId="149ab610-b587-4ee5-8b12-a3b3d443065a" providerId="ADAL" clId="{F42D2026-966A-48D3-AA74-0F312CC6326B}" dt="2020-05-07T11:35:17.908" v="7771"/>
          <ac:spMkLst>
            <pc:docMk/>
            <pc:sldMk cId="2944805674" sldId="285"/>
            <ac:spMk id="256003" creationId="{00000000-0000-0000-0000-000000000000}"/>
          </ac:spMkLst>
        </pc:spChg>
        <pc:picChg chg="add del mod">
          <ac:chgData name="Buckley-Bridgett, Emma (Entrust)" userId="149ab610-b587-4ee5-8b12-a3b3d443065a" providerId="ADAL" clId="{F42D2026-966A-48D3-AA74-0F312CC6326B}" dt="2020-05-07T11:35:39.281" v="7775"/>
          <ac:picMkLst>
            <pc:docMk/>
            <pc:sldMk cId="2944805674" sldId="285"/>
            <ac:picMk id="3" creationId="{13EB23A5-3EF9-4A33-B78E-CAF607EAC5DE}"/>
          </ac:picMkLst>
        </pc:picChg>
        <pc:picChg chg="del">
          <ac:chgData name="Buckley-Bridgett, Emma (Entrust)" userId="149ab610-b587-4ee5-8b12-a3b3d443065a" providerId="ADAL" clId="{F42D2026-966A-48D3-AA74-0F312CC6326B}" dt="2020-05-07T11:32:53.780" v="7569" actId="478"/>
          <ac:picMkLst>
            <pc:docMk/>
            <pc:sldMk cId="2944805674" sldId="285"/>
            <ac:picMk id="4" creationId="{00000000-0000-0000-0000-000000000000}"/>
          </ac:picMkLst>
        </pc:picChg>
      </pc:sldChg>
      <pc:sldChg chg="addSp delSp modSp del modNotesTx">
        <pc:chgData name="Buckley-Bridgett, Emma (Entrust)" userId="149ab610-b587-4ee5-8b12-a3b3d443065a" providerId="ADAL" clId="{F42D2026-966A-48D3-AA74-0F312CC6326B}" dt="2020-05-07T11:13:41.394" v="5378" actId="2696"/>
        <pc:sldMkLst>
          <pc:docMk/>
          <pc:sldMk cId="472204886" sldId="286"/>
        </pc:sldMkLst>
        <pc:spChg chg="add del mod">
          <ac:chgData name="Buckley-Bridgett, Emma (Entrust)" userId="149ab610-b587-4ee5-8b12-a3b3d443065a" providerId="ADAL" clId="{F42D2026-966A-48D3-AA74-0F312CC6326B}" dt="2020-05-07T10:57:27.651" v="4090" actId="478"/>
          <ac:spMkLst>
            <pc:docMk/>
            <pc:sldMk cId="472204886" sldId="286"/>
            <ac:spMk id="3" creationId="{75250F33-432C-4E18-BA37-CDE297F582FA}"/>
          </ac:spMkLst>
        </pc:spChg>
        <pc:spChg chg="mod">
          <ac:chgData name="Buckley-Bridgett, Emma (Entrust)" userId="149ab610-b587-4ee5-8b12-a3b3d443065a" providerId="ADAL" clId="{F42D2026-966A-48D3-AA74-0F312CC6326B}" dt="2020-05-07T10:57:23.324" v="4088" actId="1038"/>
          <ac:spMkLst>
            <pc:docMk/>
            <pc:sldMk cId="472204886" sldId="286"/>
            <ac:spMk id="243714" creationId="{00000000-0000-0000-0000-000000000000}"/>
          </ac:spMkLst>
        </pc:spChg>
        <pc:spChg chg="mod">
          <ac:chgData name="Buckley-Bridgett, Emma (Entrust)" userId="149ab610-b587-4ee5-8b12-a3b3d443065a" providerId="ADAL" clId="{F42D2026-966A-48D3-AA74-0F312CC6326B}" dt="2020-05-07T11:12:55.195" v="5375" actId="313"/>
          <ac:spMkLst>
            <pc:docMk/>
            <pc:sldMk cId="472204886" sldId="286"/>
            <ac:spMk id="243715" creationId="{00000000-0000-0000-0000-000000000000}"/>
          </ac:spMkLst>
        </pc:spChg>
        <pc:picChg chg="del">
          <ac:chgData name="Buckley-Bridgett, Emma (Entrust)" userId="149ab610-b587-4ee5-8b12-a3b3d443065a" providerId="ADAL" clId="{F42D2026-966A-48D3-AA74-0F312CC6326B}" dt="2020-05-07T10:57:24.868" v="4089" actId="478"/>
          <ac:picMkLst>
            <pc:docMk/>
            <pc:sldMk cId="472204886" sldId="286"/>
            <ac:picMk id="243716" creationId="{00000000-0000-0000-0000-000000000000}"/>
          </ac:picMkLst>
        </pc:picChg>
      </pc:sldChg>
      <pc:sldChg chg="addSp delSp modSp del ord modNotesTx">
        <pc:chgData name="Buckley-Bridgett, Emma (Entrust)" userId="149ab610-b587-4ee5-8b12-a3b3d443065a" providerId="ADAL" clId="{F42D2026-966A-48D3-AA74-0F312CC6326B}" dt="2020-05-07T11:13:41.379" v="5377" actId="2696"/>
        <pc:sldMkLst>
          <pc:docMk/>
          <pc:sldMk cId="1952368232" sldId="287"/>
        </pc:sldMkLst>
        <pc:spChg chg="add del mod">
          <ac:chgData name="Buckley-Bridgett, Emma (Entrust)" userId="149ab610-b587-4ee5-8b12-a3b3d443065a" providerId="ADAL" clId="{F42D2026-966A-48D3-AA74-0F312CC6326B}" dt="2020-05-07T11:02:42.605" v="4396" actId="478"/>
          <ac:spMkLst>
            <pc:docMk/>
            <pc:sldMk cId="1952368232" sldId="287"/>
            <ac:spMk id="3" creationId="{E34DD5BD-7404-41F1-8579-FA806ED71F0D}"/>
          </ac:spMkLst>
        </pc:spChg>
        <pc:spChg chg="mod">
          <ac:chgData name="Buckley-Bridgett, Emma (Entrust)" userId="149ab610-b587-4ee5-8b12-a3b3d443065a" providerId="ADAL" clId="{F42D2026-966A-48D3-AA74-0F312CC6326B}" dt="2020-05-07T11:07:44.258" v="4770" actId="20577"/>
          <ac:spMkLst>
            <pc:docMk/>
            <pc:sldMk cId="1952368232" sldId="287"/>
            <ac:spMk id="245763" creationId="{00000000-0000-0000-0000-000000000000}"/>
          </ac:spMkLst>
        </pc:spChg>
        <pc:picChg chg="del">
          <ac:chgData name="Buckley-Bridgett, Emma (Entrust)" userId="149ab610-b587-4ee5-8b12-a3b3d443065a" providerId="ADAL" clId="{F42D2026-966A-48D3-AA74-0F312CC6326B}" dt="2020-05-07T11:02:39.128" v="4395" actId="478"/>
          <ac:picMkLst>
            <pc:docMk/>
            <pc:sldMk cId="1952368232" sldId="287"/>
            <ac:picMk id="245764" creationId="{00000000-0000-0000-0000-000000000000}"/>
          </ac:picMkLst>
        </pc:picChg>
      </pc:sldChg>
      <pc:sldChg chg="addSp delSp modSp del ord modAnim modNotesTx">
        <pc:chgData name="Buckley-Bridgett, Emma (Entrust)" userId="149ab610-b587-4ee5-8b12-a3b3d443065a" providerId="ADAL" clId="{F42D2026-966A-48D3-AA74-0F312CC6326B}" dt="2020-05-07T11:13:41.346" v="5376" actId="2696"/>
        <pc:sldMkLst>
          <pc:docMk/>
          <pc:sldMk cId="864349155" sldId="288"/>
        </pc:sldMkLst>
        <pc:spChg chg="del">
          <ac:chgData name="Buckley-Bridgett, Emma (Entrust)" userId="149ab610-b587-4ee5-8b12-a3b3d443065a" providerId="ADAL" clId="{F42D2026-966A-48D3-AA74-0F312CC6326B}" dt="2020-05-07T10:54:29.568" v="3491" actId="478"/>
          <ac:spMkLst>
            <pc:docMk/>
            <pc:sldMk cId="864349155" sldId="288"/>
            <ac:spMk id="247811" creationId="{00000000-0000-0000-0000-000000000000}"/>
          </ac:spMkLst>
        </pc:spChg>
        <pc:picChg chg="add mod">
          <ac:chgData name="Buckley-Bridgett, Emma (Entrust)" userId="149ab610-b587-4ee5-8b12-a3b3d443065a" providerId="ADAL" clId="{F42D2026-966A-48D3-AA74-0F312CC6326B}" dt="2020-05-07T10:54:48.452" v="3513" actId="27614"/>
          <ac:picMkLst>
            <pc:docMk/>
            <pc:sldMk cId="864349155" sldId="288"/>
            <ac:picMk id="3" creationId="{551202D1-21A2-49AF-A406-4652F77691D3}"/>
          </ac:picMkLst>
        </pc:picChg>
        <pc:picChg chg="del">
          <ac:chgData name="Buckley-Bridgett, Emma (Entrust)" userId="149ab610-b587-4ee5-8b12-a3b3d443065a" providerId="ADAL" clId="{F42D2026-966A-48D3-AA74-0F312CC6326B}" dt="2020-05-07T10:54:29.568" v="3491" actId="478"/>
          <ac:picMkLst>
            <pc:docMk/>
            <pc:sldMk cId="864349155" sldId="288"/>
            <ac:picMk id="247812" creationId="{00000000-0000-0000-0000-000000000000}"/>
          </ac:picMkLst>
        </pc:picChg>
        <pc:picChg chg="del">
          <ac:chgData name="Buckley-Bridgett, Emma (Entrust)" userId="149ab610-b587-4ee5-8b12-a3b3d443065a" providerId="ADAL" clId="{F42D2026-966A-48D3-AA74-0F312CC6326B}" dt="2020-05-07T10:54:29.568" v="3491" actId="478"/>
          <ac:picMkLst>
            <pc:docMk/>
            <pc:sldMk cId="864349155" sldId="288"/>
            <ac:picMk id="247813" creationId="{00000000-0000-0000-0000-000000000000}"/>
          </ac:picMkLst>
        </pc:picChg>
        <pc:picChg chg="del">
          <ac:chgData name="Buckley-Bridgett, Emma (Entrust)" userId="149ab610-b587-4ee5-8b12-a3b3d443065a" providerId="ADAL" clId="{F42D2026-966A-48D3-AA74-0F312CC6326B}" dt="2020-05-07T10:54:29.568" v="3491" actId="478"/>
          <ac:picMkLst>
            <pc:docMk/>
            <pc:sldMk cId="864349155" sldId="288"/>
            <ac:picMk id="247814" creationId="{00000000-0000-0000-0000-000000000000}"/>
          </ac:picMkLst>
        </pc:picChg>
        <pc:picChg chg="del">
          <ac:chgData name="Buckley-Bridgett, Emma (Entrust)" userId="149ab610-b587-4ee5-8b12-a3b3d443065a" providerId="ADAL" clId="{F42D2026-966A-48D3-AA74-0F312CC6326B}" dt="2020-05-07T10:54:29.568" v="3491" actId="478"/>
          <ac:picMkLst>
            <pc:docMk/>
            <pc:sldMk cId="864349155" sldId="288"/>
            <ac:picMk id="247815" creationId="{00000000-0000-0000-0000-000000000000}"/>
          </ac:picMkLst>
        </pc:picChg>
        <pc:picChg chg="del">
          <ac:chgData name="Buckley-Bridgett, Emma (Entrust)" userId="149ab610-b587-4ee5-8b12-a3b3d443065a" providerId="ADAL" clId="{F42D2026-966A-48D3-AA74-0F312CC6326B}" dt="2020-05-07T10:54:29.568" v="3491" actId="478"/>
          <ac:picMkLst>
            <pc:docMk/>
            <pc:sldMk cId="864349155" sldId="288"/>
            <ac:picMk id="247816" creationId="{00000000-0000-0000-0000-000000000000}"/>
          </ac:picMkLst>
        </pc:picChg>
        <pc:picChg chg="del">
          <ac:chgData name="Buckley-Bridgett, Emma (Entrust)" userId="149ab610-b587-4ee5-8b12-a3b3d443065a" providerId="ADAL" clId="{F42D2026-966A-48D3-AA74-0F312CC6326B}" dt="2020-05-07T10:54:29.568" v="3491" actId="478"/>
          <ac:picMkLst>
            <pc:docMk/>
            <pc:sldMk cId="864349155" sldId="288"/>
            <ac:picMk id="247817" creationId="{00000000-0000-0000-0000-000000000000}"/>
          </ac:picMkLst>
        </pc:picChg>
        <pc:picChg chg="del">
          <ac:chgData name="Buckley-Bridgett, Emma (Entrust)" userId="149ab610-b587-4ee5-8b12-a3b3d443065a" providerId="ADAL" clId="{F42D2026-966A-48D3-AA74-0F312CC6326B}" dt="2020-05-07T10:54:29.568" v="3491" actId="478"/>
          <ac:picMkLst>
            <pc:docMk/>
            <pc:sldMk cId="864349155" sldId="288"/>
            <ac:picMk id="247818" creationId="{00000000-0000-0000-0000-000000000000}"/>
          </ac:picMkLst>
        </pc:picChg>
        <pc:picChg chg="del">
          <ac:chgData name="Buckley-Bridgett, Emma (Entrust)" userId="149ab610-b587-4ee5-8b12-a3b3d443065a" providerId="ADAL" clId="{F42D2026-966A-48D3-AA74-0F312CC6326B}" dt="2020-05-07T10:54:29.568" v="3491" actId="478"/>
          <ac:picMkLst>
            <pc:docMk/>
            <pc:sldMk cId="864349155" sldId="288"/>
            <ac:picMk id="247819" creationId="{00000000-0000-0000-0000-000000000000}"/>
          </ac:picMkLst>
        </pc:picChg>
        <pc:picChg chg="del">
          <ac:chgData name="Buckley-Bridgett, Emma (Entrust)" userId="149ab610-b587-4ee5-8b12-a3b3d443065a" providerId="ADAL" clId="{F42D2026-966A-48D3-AA74-0F312CC6326B}" dt="2020-05-07T10:54:29.568" v="3491" actId="478"/>
          <ac:picMkLst>
            <pc:docMk/>
            <pc:sldMk cId="864349155" sldId="288"/>
            <ac:picMk id="247820" creationId="{00000000-0000-0000-0000-000000000000}"/>
          </ac:picMkLst>
        </pc:picChg>
        <pc:picChg chg="del">
          <ac:chgData name="Buckley-Bridgett, Emma (Entrust)" userId="149ab610-b587-4ee5-8b12-a3b3d443065a" providerId="ADAL" clId="{F42D2026-966A-48D3-AA74-0F312CC6326B}" dt="2020-05-07T10:54:29.568" v="3491" actId="478"/>
          <ac:picMkLst>
            <pc:docMk/>
            <pc:sldMk cId="864349155" sldId="288"/>
            <ac:picMk id="247821" creationId="{00000000-0000-0000-0000-000000000000}"/>
          </ac:picMkLst>
        </pc:picChg>
        <pc:picChg chg="del">
          <ac:chgData name="Buckley-Bridgett, Emma (Entrust)" userId="149ab610-b587-4ee5-8b12-a3b3d443065a" providerId="ADAL" clId="{F42D2026-966A-48D3-AA74-0F312CC6326B}" dt="2020-05-07T10:54:29.568" v="3491" actId="478"/>
          <ac:picMkLst>
            <pc:docMk/>
            <pc:sldMk cId="864349155" sldId="288"/>
            <ac:picMk id="247822" creationId="{00000000-0000-0000-0000-000000000000}"/>
          </ac:picMkLst>
        </pc:picChg>
        <pc:picChg chg="del">
          <ac:chgData name="Buckley-Bridgett, Emma (Entrust)" userId="149ab610-b587-4ee5-8b12-a3b3d443065a" providerId="ADAL" clId="{F42D2026-966A-48D3-AA74-0F312CC6326B}" dt="2020-05-07T10:54:29.568" v="3491" actId="478"/>
          <ac:picMkLst>
            <pc:docMk/>
            <pc:sldMk cId="864349155" sldId="288"/>
            <ac:picMk id="247823" creationId="{00000000-0000-0000-0000-000000000000}"/>
          </ac:picMkLst>
        </pc:picChg>
        <pc:picChg chg="del">
          <ac:chgData name="Buckley-Bridgett, Emma (Entrust)" userId="149ab610-b587-4ee5-8b12-a3b3d443065a" providerId="ADAL" clId="{F42D2026-966A-48D3-AA74-0F312CC6326B}" dt="2020-05-07T10:54:29.568" v="3491" actId="478"/>
          <ac:picMkLst>
            <pc:docMk/>
            <pc:sldMk cId="864349155" sldId="288"/>
            <ac:picMk id="247824" creationId="{00000000-0000-0000-0000-000000000000}"/>
          </ac:picMkLst>
        </pc:picChg>
        <pc:picChg chg="del">
          <ac:chgData name="Buckley-Bridgett, Emma (Entrust)" userId="149ab610-b587-4ee5-8b12-a3b3d443065a" providerId="ADAL" clId="{F42D2026-966A-48D3-AA74-0F312CC6326B}" dt="2020-05-07T10:54:29.568" v="3491" actId="478"/>
          <ac:picMkLst>
            <pc:docMk/>
            <pc:sldMk cId="864349155" sldId="288"/>
            <ac:picMk id="247825" creationId="{00000000-0000-0000-0000-000000000000}"/>
          </ac:picMkLst>
        </pc:picChg>
        <pc:picChg chg="del">
          <ac:chgData name="Buckley-Bridgett, Emma (Entrust)" userId="149ab610-b587-4ee5-8b12-a3b3d443065a" providerId="ADAL" clId="{F42D2026-966A-48D3-AA74-0F312CC6326B}" dt="2020-05-07T10:54:29.568" v="3491" actId="478"/>
          <ac:picMkLst>
            <pc:docMk/>
            <pc:sldMk cId="864349155" sldId="288"/>
            <ac:picMk id="247826" creationId="{00000000-0000-0000-0000-000000000000}"/>
          </ac:picMkLst>
        </pc:picChg>
      </pc:sldChg>
      <pc:sldChg chg="del modNotesTx">
        <pc:chgData name="Buckley-Bridgett, Emma (Entrust)" userId="149ab610-b587-4ee5-8b12-a3b3d443065a" providerId="ADAL" clId="{F42D2026-966A-48D3-AA74-0F312CC6326B}" dt="2020-05-07T11:13:41.441" v="5380" actId="2696"/>
        <pc:sldMkLst>
          <pc:docMk/>
          <pc:sldMk cId="165469279" sldId="289"/>
        </pc:sldMkLst>
      </pc:sldChg>
      <pc:sldChg chg="del">
        <pc:chgData name="Buckley-Bridgett, Emma (Entrust)" userId="149ab610-b587-4ee5-8b12-a3b3d443065a" providerId="ADAL" clId="{F42D2026-966A-48D3-AA74-0F312CC6326B}" dt="2020-05-07T11:13:41.463" v="5381" actId="2696"/>
        <pc:sldMkLst>
          <pc:docMk/>
          <pc:sldMk cId="3105217746" sldId="290"/>
        </pc:sldMkLst>
      </pc:sldChg>
      <pc:sldChg chg="delSp modSp modNotesTx">
        <pc:chgData name="Buckley-Bridgett, Emma (Entrust)" userId="149ab610-b587-4ee5-8b12-a3b3d443065a" providerId="ADAL" clId="{F42D2026-966A-48D3-AA74-0F312CC6326B}" dt="2020-05-07T12:09:15.879" v="10140" actId="1038"/>
        <pc:sldMkLst>
          <pc:docMk/>
          <pc:sldMk cId="1066812670" sldId="291"/>
        </pc:sldMkLst>
        <pc:spChg chg="mod">
          <ac:chgData name="Buckley-Bridgett, Emma (Entrust)" userId="149ab610-b587-4ee5-8b12-a3b3d443065a" providerId="ADAL" clId="{F42D2026-966A-48D3-AA74-0F312CC6326B}" dt="2020-05-07T12:09:15.879" v="10140" actId="1038"/>
          <ac:spMkLst>
            <pc:docMk/>
            <pc:sldMk cId="1066812670" sldId="291"/>
            <ac:spMk id="249859" creationId="{00000000-0000-0000-0000-000000000000}"/>
          </ac:spMkLst>
        </pc:spChg>
        <pc:picChg chg="del">
          <ac:chgData name="Buckley-Bridgett, Emma (Entrust)" userId="149ab610-b587-4ee5-8b12-a3b3d443065a" providerId="ADAL" clId="{F42D2026-966A-48D3-AA74-0F312CC6326B}" dt="2020-05-07T11:16:30.036" v="5680" actId="478"/>
          <ac:picMkLst>
            <pc:docMk/>
            <pc:sldMk cId="1066812670" sldId="291"/>
            <ac:picMk id="249860" creationId="{00000000-0000-0000-0000-000000000000}"/>
          </ac:picMkLst>
        </pc:picChg>
      </pc:sldChg>
      <pc:sldChg chg="addSp delSp modSp ord modNotesTx">
        <pc:chgData name="Buckley-Bridgett, Emma (Entrust)" userId="149ab610-b587-4ee5-8b12-a3b3d443065a" providerId="ADAL" clId="{F42D2026-966A-48D3-AA74-0F312CC6326B}" dt="2020-05-07T11:48:42.209" v="8411" actId="20577"/>
        <pc:sldMkLst>
          <pc:docMk/>
          <pc:sldMk cId="3194328729" sldId="292"/>
        </pc:sldMkLst>
        <pc:spChg chg="add del mod">
          <ac:chgData name="Buckley-Bridgett, Emma (Entrust)" userId="149ab610-b587-4ee5-8b12-a3b3d443065a" providerId="ADAL" clId="{F42D2026-966A-48D3-AA74-0F312CC6326B}" dt="2020-05-07T11:22:05.460" v="6346" actId="478"/>
          <ac:spMkLst>
            <pc:docMk/>
            <pc:sldMk cId="3194328729" sldId="292"/>
            <ac:spMk id="2" creationId="{CF4D9718-F092-492C-B9A9-98B433D91693}"/>
          </ac:spMkLst>
        </pc:spChg>
        <pc:spChg chg="mod">
          <ac:chgData name="Buckley-Bridgett, Emma (Entrust)" userId="149ab610-b587-4ee5-8b12-a3b3d443065a" providerId="ADAL" clId="{F42D2026-966A-48D3-AA74-0F312CC6326B}" dt="2020-05-07T11:20:30.395" v="6074" actId="20577"/>
          <ac:spMkLst>
            <pc:docMk/>
            <pc:sldMk cId="3194328729" sldId="292"/>
            <ac:spMk id="5123" creationId="{00000000-0000-0000-0000-000000000000}"/>
          </ac:spMkLst>
        </pc:spChg>
        <pc:picChg chg="del">
          <ac:chgData name="Buckley-Bridgett, Emma (Entrust)" userId="149ab610-b587-4ee5-8b12-a3b3d443065a" providerId="ADAL" clId="{F42D2026-966A-48D3-AA74-0F312CC6326B}" dt="2020-05-07T11:21:57.672" v="6345" actId="478"/>
          <ac:picMkLst>
            <pc:docMk/>
            <pc:sldMk cId="3194328729" sldId="292"/>
            <ac:picMk id="5124" creationId="{00000000-0000-0000-0000-000000000000}"/>
          </ac:picMkLst>
        </pc:picChg>
      </pc:sldChg>
      <pc:sldChg chg="setBg">
        <pc:chgData name="Buckley-Bridgett, Emma (Entrust)" userId="149ab610-b587-4ee5-8b12-a3b3d443065a" providerId="ADAL" clId="{F42D2026-966A-48D3-AA74-0F312CC6326B}" dt="2020-05-07T11:25:29.466" v="6583"/>
        <pc:sldMkLst>
          <pc:docMk/>
          <pc:sldMk cId="3061078298" sldId="293"/>
        </pc:sldMkLst>
      </pc:sldChg>
      <pc:sldChg chg="modSp modNotesTx">
        <pc:chgData name="Buckley-Bridgett, Emma (Entrust)" userId="149ab610-b587-4ee5-8b12-a3b3d443065a" providerId="ADAL" clId="{F42D2026-966A-48D3-AA74-0F312CC6326B}" dt="2020-05-07T10:32:12.672" v="2445" actId="20577"/>
        <pc:sldMkLst>
          <pc:docMk/>
          <pc:sldMk cId="3038354812" sldId="294"/>
        </pc:sldMkLst>
        <pc:spChg chg="mod">
          <ac:chgData name="Buckley-Bridgett, Emma (Entrust)" userId="149ab610-b587-4ee5-8b12-a3b3d443065a" providerId="ADAL" clId="{F42D2026-966A-48D3-AA74-0F312CC6326B}" dt="2020-05-07T10:31:19.118" v="2264" actId="1076"/>
          <ac:spMkLst>
            <pc:docMk/>
            <pc:sldMk cId="3038354812" sldId="294"/>
            <ac:spMk id="3" creationId="{00000000-0000-0000-0000-000000000000}"/>
          </ac:spMkLst>
        </pc:spChg>
      </pc:sldChg>
      <pc:sldChg chg="delSp modSp add modNotesTx">
        <pc:chgData name="Buckley-Bridgett, Emma (Entrust)" userId="149ab610-b587-4ee5-8b12-a3b3d443065a" providerId="ADAL" clId="{F42D2026-966A-48D3-AA74-0F312CC6326B}" dt="2020-05-07T10:31:05.447" v="2262" actId="1035"/>
        <pc:sldMkLst>
          <pc:docMk/>
          <pc:sldMk cId="4079779756" sldId="295"/>
        </pc:sldMkLst>
        <pc:spChg chg="mod">
          <ac:chgData name="Buckley-Bridgett, Emma (Entrust)" userId="149ab610-b587-4ee5-8b12-a3b3d443065a" providerId="ADAL" clId="{F42D2026-966A-48D3-AA74-0F312CC6326B}" dt="2020-05-07T10:29:58.960" v="2234" actId="20577"/>
          <ac:spMkLst>
            <pc:docMk/>
            <pc:sldMk cId="4079779756" sldId="295"/>
            <ac:spMk id="2" creationId="{00000000-0000-0000-0000-000000000000}"/>
          </ac:spMkLst>
        </pc:spChg>
        <pc:spChg chg="mod">
          <ac:chgData name="Buckley-Bridgett, Emma (Entrust)" userId="149ab610-b587-4ee5-8b12-a3b3d443065a" providerId="ADAL" clId="{F42D2026-966A-48D3-AA74-0F312CC6326B}" dt="2020-05-07T10:31:05.447" v="2262" actId="1035"/>
          <ac:spMkLst>
            <pc:docMk/>
            <pc:sldMk cId="4079779756" sldId="295"/>
            <ac:spMk id="3" creationId="{00000000-0000-0000-0000-000000000000}"/>
          </ac:spMkLst>
        </pc:spChg>
        <pc:spChg chg="del">
          <ac:chgData name="Buckley-Bridgett, Emma (Entrust)" userId="149ab610-b587-4ee5-8b12-a3b3d443065a" providerId="ADAL" clId="{F42D2026-966A-48D3-AA74-0F312CC6326B}" dt="2020-05-07T10:27:59.813" v="2057" actId="478"/>
          <ac:spMkLst>
            <pc:docMk/>
            <pc:sldMk cId="4079779756" sldId="295"/>
            <ac:spMk id="4" creationId="{00000000-0000-0000-0000-000000000000}"/>
          </ac:spMkLst>
        </pc:spChg>
      </pc:sldChg>
      <pc:sldChg chg="add del">
        <pc:chgData name="Buckley-Bridgett, Emma (Entrust)" userId="149ab610-b587-4ee5-8b12-a3b3d443065a" providerId="ADAL" clId="{F42D2026-966A-48D3-AA74-0F312CC6326B}" dt="2020-05-07T10:30:38.609" v="2247" actId="2696"/>
        <pc:sldMkLst>
          <pc:docMk/>
          <pc:sldMk cId="924669372" sldId="296"/>
        </pc:sldMkLst>
      </pc:sldChg>
      <pc:sldChg chg="modSp add setBg">
        <pc:chgData name="Buckley-Bridgett, Emma (Entrust)" userId="149ab610-b587-4ee5-8b12-a3b3d443065a" providerId="ADAL" clId="{F42D2026-966A-48D3-AA74-0F312CC6326B}" dt="2020-05-07T10:30:58.786" v="2259" actId="5793"/>
        <pc:sldMkLst>
          <pc:docMk/>
          <pc:sldMk cId="3186420333" sldId="296"/>
        </pc:sldMkLst>
        <pc:spChg chg="mod">
          <ac:chgData name="Buckley-Bridgett, Emma (Entrust)" userId="149ab610-b587-4ee5-8b12-a3b3d443065a" providerId="ADAL" clId="{F42D2026-966A-48D3-AA74-0F312CC6326B}" dt="2020-05-07T10:30:58.786" v="2259" actId="5793"/>
          <ac:spMkLst>
            <pc:docMk/>
            <pc:sldMk cId="3186420333" sldId="296"/>
            <ac:spMk id="2" creationId="{00000000-0000-0000-0000-000000000000}"/>
          </ac:spMkLst>
        </pc:spChg>
      </pc:sldChg>
      <pc:sldChg chg="addSp delSp modSp add modNotesTx">
        <pc:chgData name="Buckley-Bridgett, Emma (Entrust)" userId="149ab610-b587-4ee5-8b12-a3b3d443065a" providerId="ADAL" clId="{F42D2026-966A-48D3-AA74-0F312CC6326B}" dt="2020-05-07T10:37:08.416" v="2869" actId="20577"/>
        <pc:sldMkLst>
          <pc:docMk/>
          <pc:sldMk cId="1730148285" sldId="297"/>
        </pc:sldMkLst>
        <pc:spChg chg="add del mod">
          <ac:chgData name="Buckley-Bridgett, Emma (Entrust)" userId="149ab610-b587-4ee5-8b12-a3b3d443065a" providerId="ADAL" clId="{F42D2026-966A-48D3-AA74-0F312CC6326B}" dt="2020-05-07T10:36:36.484" v="2773"/>
          <ac:spMkLst>
            <pc:docMk/>
            <pc:sldMk cId="1730148285" sldId="297"/>
            <ac:spMk id="3" creationId="{3D0CA4A7-FF62-45D6-AA23-235AA77B748C}"/>
          </ac:spMkLst>
        </pc:spChg>
        <pc:spChg chg="mod">
          <ac:chgData name="Buckley-Bridgett, Emma (Entrust)" userId="149ab610-b587-4ee5-8b12-a3b3d443065a" providerId="ADAL" clId="{F42D2026-966A-48D3-AA74-0F312CC6326B}" dt="2020-05-07T10:36:17.221" v="2771" actId="20577"/>
          <ac:spMkLst>
            <pc:docMk/>
            <pc:sldMk cId="1730148285" sldId="297"/>
            <ac:spMk id="261122" creationId="{00000000-0000-0000-0000-000000000000}"/>
          </ac:spMkLst>
        </pc:spChg>
        <pc:spChg chg="del">
          <ac:chgData name="Buckley-Bridgett, Emma (Entrust)" userId="149ab610-b587-4ee5-8b12-a3b3d443065a" providerId="ADAL" clId="{F42D2026-966A-48D3-AA74-0F312CC6326B}" dt="2020-05-07T10:36:22.737" v="2772" actId="478"/>
          <ac:spMkLst>
            <pc:docMk/>
            <pc:sldMk cId="1730148285" sldId="297"/>
            <ac:spMk id="261123" creationId="{00000000-0000-0000-0000-000000000000}"/>
          </ac:spMkLst>
        </pc:spChg>
        <pc:picChg chg="add mod">
          <ac:chgData name="Buckley-Bridgett, Emma (Entrust)" userId="149ab610-b587-4ee5-8b12-a3b3d443065a" providerId="ADAL" clId="{F42D2026-966A-48D3-AA74-0F312CC6326B}" dt="2020-05-07T10:36:45.794" v="2787" actId="1036"/>
          <ac:picMkLst>
            <pc:docMk/>
            <pc:sldMk cId="1730148285" sldId="297"/>
            <ac:picMk id="5" creationId="{8212824F-12F2-4B36-B5B9-B859934C9FFB}"/>
          </ac:picMkLst>
        </pc:picChg>
      </pc:sldChg>
      <pc:sldChg chg="add del">
        <pc:chgData name="Buckley-Bridgett, Emma (Entrust)" userId="149ab610-b587-4ee5-8b12-a3b3d443065a" providerId="ADAL" clId="{F42D2026-966A-48D3-AA74-0F312CC6326B}" dt="2020-05-07T10:36:02.160" v="2754"/>
        <pc:sldMkLst>
          <pc:docMk/>
          <pc:sldMk cId="4273932389" sldId="297"/>
        </pc:sldMkLst>
      </pc:sldChg>
      <pc:sldChg chg="modSp add setBg">
        <pc:chgData name="Buckley-Bridgett, Emma (Entrust)" userId="149ab610-b587-4ee5-8b12-a3b3d443065a" providerId="ADAL" clId="{F42D2026-966A-48D3-AA74-0F312CC6326B}" dt="2020-05-07T10:51:32.088" v="3332" actId="5793"/>
        <pc:sldMkLst>
          <pc:docMk/>
          <pc:sldMk cId="1455668828" sldId="298"/>
        </pc:sldMkLst>
        <pc:spChg chg="mod">
          <ac:chgData name="Buckley-Bridgett, Emma (Entrust)" userId="149ab610-b587-4ee5-8b12-a3b3d443065a" providerId="ADAL" clId="{F42D2026-966A-48D3-AA74-0F312CC6326B}" dt="2020-05-07T10:51:32.088" v="3332" actId="5793"/>
          <ac:spMkLst>
            <pc:docMk/>
            <pc:sldMk cId="1455668828" sldId="298"/>
            <ac:spMk id="2" creationId="{00000000-0000-0000-0000-000000000000}"/>
          </ac:spMkLst>
        </pc:spChg>
      </pc:sldChg>
      <pc:sldChg chg="add del">
        <pc:chgData name="Buckley-Bridgett, Emma (Entrust)" userId="149ab610-b587-4ee5-8b12-a3b3d443065a" providerId="ADAL" clId="{F42D2026-966A-48D3-AA74-0F312CC6326B}" dt="2020-05-07T11:14:04.399" v="5383" actId="2696"/>
        <pc:sldMkLst>
          <pc:docMk/>
          <pc:sldMk cId="2853415456" sldId="299"/>
        </pc:sldMkLst>
      </pc:sldChg>
      <pc:sldChg chg="modSp add del modNotesTx">
        <pc:chgData name="Buckley-Bridgett, Emma (Entrust)" userId="149ab610-b587-4ee5-8b12-a3b3d443065a" providerId="ADAL" clId="{F42D2026-966A-48D3-AA74-0F312CC6326B}" dt="2020-05-07T11:13:41.410" v="5379" actId="2696"/>
        <pc:sldMkLst>
          <pc:docMk/>
          <pc:sldMk cId="3005102342" sldId="299"/>
        </pc:sldMkLst>
        <pc:spChg chg="mod">
          <ac:chgData name="Buckley-Bridgett, Emma (Entrust)" userId="149ab610-b587-4ee5-8b12-a3b3d443065a" providerId="ADAL" clId="{F42D2026-966A-48D3-AA74-0F312CC6326B}" dt="2020-05-07T11:08:52.042" v="4788" actId="5793"/>
          <ac:spMkLst>
            <pc:docMk/>
            <pc:sldMk cId="3005102342" sldId="299"/>
            <ac:spMk id="247810" creationId="{00000000-0000-0000-0000-000000000000}"/>
          </ac:spMkLst>
        </pc:spChg>
      </pc:sldChg>
      <pc:sldChg chg="modSp add modNotesTx">
        <pc:chgData name="Buckley-Bridgett, Emma (Entrust)" userId="149ab610-b587-4ee5-8b12-a3b3d443065a" providerId="ADAL" clId="{F42D2026-966A-48D3-AA74-0F312CC6326B}" dt="2020-05-07T12:08:58.875" v="10116" actId="20577"/>
        <pc:sldMkLst>
          <pc:docMk/>
          <pc:sldMk cId="3798967684" sldId="299"/>
        </pc:sldMkLst>
        <pc:spChg chg="mod">
          <ac:chgData name="Buckley-Bridgett, Emma (Entrust)" userId="149ab610-b587-4ee5-8b12-a3b3d443065a" providerId="ADAL" clId="{F42D2026-966A-48D3-AA74-0F312CC6326B}" dt="2020-05-07T11:14:17.927" v="5428" actId="20577"/>
          <ac:spMkLst>
            <pc:docMk/>
            <pc:sldMk cId="3798967684" sldId="299"/>
            <ac:spMk id="262146" creationId="{00000000-0000-0000-0000-000000000000}"/>
          </ac:spMkLst>
        </pc:spChg>
        <pc:spChg chg="mod">
          <ac:chgData name="Buckley-Bridgett, Emma (Entrust)" userId="149ab610-b587-4ee5-8b12-a3b3d443065a" providerId="ADAL" clId="{F42D2026-966A-48D3-AA74-0F312CC6326B}" dt="2020-05-07T12:08:58.875" v="10116" actId="20577"/>
          <ac:spMkLst>
            <pc:docMk/>
            <pc:sldMk cId="3798967684" sldId="299"/>
            <ac:spMk id="262147" creationId="{00000000-0000-0000-0000-000000000000}"/>
          </ac:spMkLst>
        </pc:spChg>
      </pc:sldChg>
      <pc:sldChg chg="modSp add modNotesTx">
        <pc:chgData name="Buckley-Bridgett, Emma (Entrust)" userId="149ab610-b587-4ee5-8b12-a3b3d443065a" providerId="ADAL" clId="{F42D2026-966A-48D3-AA74-0F312CC6326B}" dt="2020-05-07T12:09:20.802" v="10141" actId="255"/>
        <pc:sldMkLst>
          <pc:docMk/>
          <pc:sldMk cId="748247115" sldId="300"/>
        </pc:sldMkLst>
        <pc:spChg chg="mod">
          <ac:chgData name="Buckley-Bridgett, Emma (Entrust)" userId="149ab610-b587-4ee5-8b12-a3b3d443065a" providerId="ADAL" clId="{F42D2026-966A-48D3-AA74-0F312CC6326B}" dt="2020-05-07T11:49:31.743" v="8433" actId="20577"/>
          <ac:spMkLst>
            <pc:docMk/>
            <pc:sldMk cId="748247115" sldId="300"/>
            <ac:spMk id="249858" creationId="{00000000-0000-0000-0000-000000000000}"/>
          </ac:spMkLst>
        </pc:spChg>
        <pc:spChg chg="mod">
          <ac:chgData name="Buckley-Bridgett, Emma (Entrust)" userId="149ab610-b587-4ee5-8b12-a3b3d443065a" providerId="ADAL" clId="{F42D2026-966A-48D3-AA74-0F312CC6326B}" dt="2020-05-07T12:09:20.802" v="10141" actId="255"/>
          <ac:spMkLst>
            <pc:docMk/>
            <pc:sldMk cId="748247115" sldId="300"/>
            <ac:spMk id="249859" creationId="{00000000-0000-0000-0000-000000000000}"/>
          </ac:spMkLst>
        </pc:spChg>
      </pc:sldChg>
      <pc:sldChg chg="delSp modSp add modNotesTx">
        <pc:chgData name="Buckley-Bridgett, Emma (Entrust)" userId="149ab610-b587-4ee5-8b12-a3b3d443065a" providerId="ADAL" clId="{F42D2026-966A-48D3-AA74-0F312CC6326B}" dt="2020-05-07T12:10:02.805" v="10171" actId="20577"/>
        <pc:sldMkLst>
          <pc:docMk/>
          <pc:sldMk cId="1854581469" sldId="301"/>
        </pc:sldMkLst>
        <pc:spChg chg="mod">
          <ac:chgData name="Buckley-Bridgett, Emma (Entrust)" userId="149ab610-b587-4ee5-8b12-a3b3d443065a" providerId="ADAL" clId="{F42D2026-966A-48D3-AA74-0F312CC6326B}" dt="2020-05-07T12:10:02.805" v="10171" actId="20577"/>
          <ac:spMkLst>
            <pc:docMk/>
            <pc:sldMk cId="1854581469" sldId="301"/>
            <ac:spMk id="239619" creationId="{00000000-0000-0000-0000-000000000000}"/>
          </ac:spMkLst>
        </pc:spChg>
        <pc:picChg chg="del">
          <ac:chgData name="Buckley-Bridgett, Emma (Entrust)" userId="149ab610-b587-4ee5-8b12-a3b3d443065a" providerId="ADAL" clId="{F42D2026-966A-48D3-AA74-0F312CC6326B}" dt="2020-05-07T12:07:15.594" v="9960" actId="478"/>
          <ac:picMkLst>
            <pc:docMk/>
            <pc:sldMk cId="1854581469" sldId="301"/>
            <ac:picMk id="239620" creationId="{00000000-0000-0000-0000-000000000000}"/>
          </ac:picMkLst>
        </pc:picChg>
      </pc:sldChg>
      <pc:sldChg chg="addSp delSp modSp add modNotesTx">
        <pc:chgData name="Buckley-Bridgett, Emma (Entrust)" userId="149ab610-b587-4ee5-8b12-a3b3d443065a" providerId="ADAL" clId="{F42D2026-966A-48D3-AA74-0F312CC6326B}" dt="2020-05-07T12:09:56.812" v="10169" actId="1035"/>
        <pc:sldMkLst>
          <pc:docMk/>
          <pc:sldMk cId="3035772274" sldId="302"/>
        </pc:sldMkLst>
        <pc:spChg chg="add del mod">
          <ac:chgData name="Buckley-Bridgett, Emma (Entrust)" userId="149ab610-b587-4ee5-8b12-a3b3d443065a" providerId="ADAL" clId="{F42D2026-966A-48D3-AA74-0F312CC6326B}" dt="2020-05-07T12:09:54.402" v="10164" actId="478"/>
          <ac:spMkLst>
            <pc:docMk/>
            <pc:sldMk cId="3035772274" sldId="302"/>
            <ac:spMk id="3" creationId="{6716D8CE-8960-4BCD-AA46-17C4C39BA90B}"/>
          </ac:spMkLst>
        </pc:spChg>
        <pc:spChg chg="del">
          <ac:chgData name="Buckley-Bridgett, Emma (Entrust)" userId="149ab610-b587-4ee5-8b12-a3b3d443065a" providerId="ADAL" clId="{F42D2026-966A-48D3-AA74-0F312CC6326B}" dt="2020-05-07T12:09:53.274" v="10163" actId="478"/>
          <ac:spMkLst>
            <pc:docMk/>
            <pc:sldMk cId="3035772274" sldId="302"/>
            <ac:spMk id="239618" creationId="{00000000-0000-0000-0000-000000000000}"/>
          </ac:spMkLst>
        </pc:spChg>
        <pc:spChg chg="mod">
          <ac:chgData name="Buckley-Bridgett, Emma (Entrust)" userId="149ab610-b587-4ee5-8b12-a3b3d443065a" providerId="ADAL" clId="{F42D2026-966A-48D3-AA74-0F312CC6326B}" dt="2020-05-07T12:09:56.812" v="10169" actId="1035"/>
          <ac:spMkLst>
            <pc:docMk/>
            <pc:sldMk cId="3035772274" sldId="302"/>
            <ac:spMk id="23961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6B5710A-BA4E-47AC-BA0C-91DDAF72B2E6}" type="slidenum">
              <a:rPr lang="en-GB" smtClean="0"/>
              <a:t>‹#›</a:t>
            </a:fld>
            <a:endParaRPr lang="en-GB" dirty="0"/>
          </a:p>
        </p:txBody>
      </p:sp>
    </p:spTree>
    <p:extLst>
      <p:ext uri="{BB962C8B-B14F-4D97-AF65-F5344CB8AC3E}">
        <p14:creationId xmlns:p14="http://schemas.microsoft.com/office/powerpoint/2010/main" val="592562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0971837-E46D-F542-95F8-EAA39EFD36DB}" type="datetimeFigureOut">
              <a:rPr lang="en-US" smtClean="0"/>
              <a:pPr/>
              <a:t>5/12/2020</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41A4F18-184A-AE4B-8AE3-4090B2B79F3F}" type="slidenum">
              <a:rPr lang="en-GB" smtClean="0"/>
              <a:pPr/>
              <a:t>‹#›</a:t>
            </a:fld>
            <a:endParaRPr lang="en-GB" dirty="0"/>
          </a:p>
        </p:txBody>
      </p:sp>
    </p:spTree>
    <p:extLst>
      <p:ext uri="{BB962C8B-B14F-4D97-AF65-F5344CB8AC3E}">
        <p14:creationId xmlns:p14="http://schemas.microsoft.com/office/powerpoint/2010/main" val="8790956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each person to describe</a:t>
            </a:r>
            <a:r>
              <a:rPr lang="en-GB" baseline="0" dirty="0"/>
              <a:t> themselves with a  word starting with the same letter as their name e.g. Terrific Tom. </a:t>
            </a:r>
          </a:p>
          <a:p>
            <a:endParaRPr lang="en-GB" baseline="0" dirty="0"/>
          </a:p>
          <a:p>
            <a:r>
              <a:rPr lang="en-GB" baseline="0" dirty="0"/>
              <a:t>Link this to being a useful activity for initial sounds/alliteration, spelling etc which could be played with children at home.  Children could think of appropriate words to describe their toys e.g. Brilliant Barbie or friends to extend this activity at home.  </a:t>
            </a:r>
            <a:endParaRPr lang="en-GB" dirty="0"/>
          </a:p>
        </p:txBody>
      </p:sp>
      <p:sp>
        <p:nvSpPr>
          <p:cNvPr id="4" name="Slide Number Placeholder 3"/>
          <p:cNvSpPr>
            <a:spLocks noGrp="1"/>
          </p:cNvSpPr>
          <p:nvPr>
            <p:ph type="sldNum" sz="quarter" idx="10"/>
          </p:nvPr>
        </p:nvSpPr>
        <p:spPr/>
        <p:txBody>
          <a:bodyPr/>
          <a:lstStyle/>
          <a:p>
            <a:fld id="{641A4F18-184A-AE4B-8AE3-4090B2B79F3F}" type="slidenum">
              <a:rPr lang="en-GB" smtClean="0"/>
              <a:pPr/>
              <a:t>2</a:t>
            </a:fld>
            <a:endParaRPr lang="en-GB" dirty="0"/>
          </a:p>
        </p:txBody>
      </p:sp>
    </p:spTree>
    <p:extLst>
      <p:ext uri="{BB962C8B-B14F-4D97-AF65-F5344CB8AC3E}">
        <p14:creationId xmlns:p14="http://schemas.microsoft.com/office/powerpoint/2010/main" val="66406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word on the slide. </a:t>
            </a:r>
          </a:p>
          <a:p>
            <a:pPr marL="171450" indent="-171450">
              <a:buFont typeface="Arial" panose="020B0604020202020204" pitchFamily="34" charset="0"/>
              <a:buChar char="•"/>
            </a:pPr>
            <a:r>
              <a:rPr lang="en-GB" dirty="0"/>
              <a:t>Some may say “pin tum”,  some may s</a:t>
            </a:r>
            <a:r>
              <a:rPr lang="en-GB" baseline="0" dirty="0"/>
              <a:t>ay “pine tum”. </a:t>
            </a:r>
          </a:p>
          <a:p>
            <a:pPr marL="171450" indent="-171450">
              <a:buFont typeface="Arial" panose="020B0604020202020204" pitchFamily="34" charset="0"/>
              <a:buChar char="•"/>
            </a:pPr>
            <a:r>
              <a:rPr lang="en-GB" baseline="0" dirty="0"/>
              <a:t>Ask what clues there might be about what the word means. Some may pick up on the word pine. Trees – what do we call a collection of trees?    Arboretum. </a:t>
            </a:r>
          </a:p>
          <a:p>
            <a:pPr marL="0" indent="0">
              <a:buFont typeface="Arial" panose="020B0604020202020204" pitchFamily="34" charset="0"/>
              <a:buNone/>
            </a:pPr>
            <a:r>
              <a:rPr lang="en-GB" baseline="0" dirty="0"/>
              <a:t>NOTE: Pinetum is a collection of pine trees. </a:t>
            </a:r>
          </a:p>
          <a:p>
            <a:endParaRPr lang="en-GB" dirty="0"/>
          </a:p>
        </p:txBody>
      </p:sp>
      <p:sp>
        <p:nvSpPr>
          <p:cNvPr id="4" name="Slide Number Placeholder 3"/>
          <p:cNvSpPr>
            <a:spLocks noGrp="1"/>
          </p:cNvSpPr>
          <p:nvPr>
            <p:ph type="sldNum" sz="quarter" idx="10"/>
          </p:nvPr>
        </p:nvSpPr>
        <p:spPr/>
        <p:txBody>
          <a:bodyPr/>
          <a:lstStyle/>
          <a:p>
            <a:fld id="{641A4F18-184A-AE4B-8AE3-4090B2B79F3F}" type="slidenum">
              <a:rPr lang="en-GB" smtClean="0"/>
              <a:pPr/>
              <a:t>12</a:t>
            </a:fld>
            <a:endParaRPr lang="en-GB" dirty="0"/>
          </a:p>
        </p:txBody>
      </p:sp>
    </p:spTree>
    <p:extLst>
      <p:ext uri="{BB962C8B-B14F-4D97-AF65-F5344CB8AC3E}">
        <p14:creationId xmlns:p14="http://schemas.microsoft.com/office/powerpoint/2010/main" val="121162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parents agree with the first statement? </a:t>
            </a:r>
          </a:p>
          <a:p>
            <a:endParaRPr lang="en-GB" dirty="0"/>
          </a:p>
          <a:p>
            <a:r>
              <a:rPr lang="en-GB" dirty="0"/>
              <a:t>Discuss the points on the slide and how parents currently practise spellings at home with their child.  </a:t>
            </a:r>
          </a:p>
        </p:txBody>
      </p:sp>
      <p:sp>
        <p:nvSpPr>
          <p:cNvPr id="4" name="Slide Number Placeholder 3"/>
          <p:cNvSpPr>
            <a:spLocks noGrp="1"/>
          </p:cNvSpPr>
          <p:nvPr>
            <p:ph type="sldNum" sz="quarter" idx="5"/>
          </p:nvPr>
        </p:nvSpPr>
        <p:spPr/>
        <p:txBody>
          <a:bodyPr/>
          <a:lstStyle/>
          <a:p>
            <a:fld id="{641A4F18-184A-AE4B-8AE3-4090B2B79F3F}" type="slidenum">
              <a:rPr lang="en-GB" smtClean="0"/>
              <a:pPr/>
              <a:t>14</a:t>
            </a:fld>
            <a:endParaRPr lang="en-GB" dirty="0"/>
          </a:p>
        </p:txBody>
      </p:sp>
    </p:spTree>
    <p:extLst>
      <p:ext uri="{BB962C8B-B14F-4D97-AF65-F5344CB8AC3E}">
        <p14:creationId xmlns:p14="http://schemas.microsoft.com/office/powerpoint/2010/main" val="138915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methods currently used at home (and in school) and any new ideas parents may have.   </a:t>
            </a:r>
          </a:p>
        </p:txBody>
      </p:sp>
      <p:sp>
        <p:nvSpPr>
          <p:cNvPr id="4" name="Slide Number Placeholder 3"/>
          <p:cNvSpPr>
            <a:spLocks noGrp="1"/>
          </p:cNvSpPr>
          <p:nvPr>
            <p:ph type="sldNum" sz="quarter" idx="5"/>
          </p:nvPr>
        </p:nvSpPr>
        <p:spPr/>
        <p:txBody>
          <a:bodyPr/>
          <a:lstStyle/>
          <a:p>
            <a:fld id="{641A4F18-184A-AE4B-8AE3-4090B2B79F3F}" type="slidenum">
              <a:rPr lang="en-GB" smtClean="0"/>
              <a:pPr/>
              <a:t>15</a:t>
            </a:fld>
            <a:endParaRPr lang="en-GB" dirty="0"/>
          </a:p>
        </p:txBody>
      </p:sp>
    </p:spTree>
    <p:extLst>
      <p:ext uri="{BB962C8B-B14F-4D97-AF65-F5344CB8AC3E}">
        <p14:creationId xmlns:p14="http://schemas.microsoft.com/office/powerpoint/2010/main" val="793704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and model how these items could be used to help to learn spellings.  Add in any further ideas you use in school which parents can also use at home.   </a:t>
            </a:r>
          </a:p>
          <a:p>
            <a:r>
              <a:rPr lang="en-GB" dirty="0"/>
              <a:t>Also refer to spelling handout. </a:t>
            </a:r>
          </a:p>
        </p:txBody>
      </p:sp>
      <p:sp>
        <p:nvSpPr>
          <p:cNvPr id="4" name="Slide Number Placeholder 3"/>
          <p:cNvSpPr>
            <a:spLocks noGrp="1"/>
          </p:cNvSpPr>
          <p:nvPr>
            <p:ph type="sldNum" sz="quarter" idx="5"/>
          </p:nvPr>
        </p:nvSpPr>
        <p:spPr/>
        <p:txBody>
          <a:bodyPr/>
          <a:lstStyle/>
          <a:p>
            <a:fld id="{641A4F18-184A-AE4B-8AE3-4090B2B79F3F}" type="slidenum">
              <a:rPr lang="en-GB" smtClean="0"/>
              <a:pPr/>
              <a:t>16</a:t>
            </a:fld>
            <a:endParaRPr lang="en-GB" dirty="0"/>
          </a:p>
        </p:txBody>
      </p:sp>
    </p:spTree>
    <p:extLst>
      <p:ext uri="{BB962C8B-B14F-4D97-AF65-F5344CB8AC3E}">
        <p14:creationId xmlns:p14="http://schemas.microsoft.com/office/powerpoint/2010/main" val="1651210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further ways of supporting spelling at home.  </a:t>
            </a:r>
          </a:p>
          <a:p>
            <a:r>
              <a:rPr lang="en-GB" dirty="0"/>
              <a:t>Some suggestions are on the slide.  Are there further suggestions which could be added?  </a:t>
            </a:r>
          </a:p>
        </p:txBody>
      </p:sp>
      <p:sp>
        <p:nvSpPr>
          <p:cNvPr id="4" name="Slide Number Placeholder 3"/>
          <p:cNvSpPr>
            <a:spLocks noGrp="1"/>
          </p:cNvSpPr>
          <p:nvPr>
            <p:ph type="sldNum" sz="quarter" idx="5"/>
          </p:nvPr>
        </p:nvSpPr>
        <p:spPr/>
        <p:txBody>
          <a:bodyPr/>
          <a:lstStyle/>
          <a:p>
            <a:fld id="{641A4F18-184A-AE4B-8AE3-4090B2B79F3F}" type="slidenum">
              <a:rPr lang="en-GB" smtClean="0"/>
              <a:pPr/>
              <a:t>17</a:t>
            </a:fld>
            <a:endParaRPr lang="en-GB" dirty="0"/>
          </a:p>
        </p:txBody>
      </p:sp>
    </p:spTree>
    <p:extLst>
      <p:ext uri="{BB962C8B-B14F-4D97-AF65-F5344CB8AC3E}">
        <p14:creationId xmlns:p14="http://schemas.microsoft.com/office/powerpoint/2010/main" val="2375985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further ways of supporting your child at home.  </a:t>
            </a:r>
          </a:p>
          <a:p>
            <a:r>
              <a:rPr lang="en-GB" dirty="0"/>
              <a:t>Some suggestions are on the slide.  Are there further suggestions which could be added?  What else have parents found to help their children with homework, spelling, reading, organisation etc.? </a:t>
            </a:r>
          </a:p>
        </p:txBody>
      </p:sp>
      <p:sp>
        <p:nvSpPr>
          <p:cNvPr id="4" name="Slide Number Placeholder 3"/>
          <p:cNvSpPr>
            <a:spLocks noGrp="1"/>
          </p:cNvSpPr>
          <p:nvPr>
            <p:ph type="sldNum" sz="quarter" idx="5"/>
          </p:nvPr>
        </p:nvSpPr>
        <p:spPr/>
        <p:txBody>
          <a:bodyPr/>
          <a:lstStyle/>
          <a:p>
            <a:fld id="{641A4F18-184A-AE4B-8AE3-4090B2B79F3F}" type="slidenum">
              <a:rPr lang="en-GB" smtClean="0"/>
              <a:pPr/>
              <a:t>19</a:t>
            </a:fld>
            <a:endParaRPr lang="en-GB" dirty="0"/>
          </a:p>
        </p:txBody>
      </p:sp>
    </p:spTree>
    <p:extLst>
      <p:ext uri="{BB962C8B-B14F-4D97-AF65-F5344CB8AC3E}">
        <p14:creationId xmlns:p14="http://schemas.microsoft.com/office/powerpoint/2010/main" val="1651815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why tasks are sent home (refer to slide and add any additional reasons via discussion). </a:t>
            </a:r>
          </a:p>
          <a:p>
            <a:endParaRPr lang="en-GB" dirty="0"/>
          </a:p>
          <a:p>
            <a:r>
              <a:rPr lang="en-GB" dirty="0"/>
              <a:t>Discuss how parents can support homework tasks.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What do they do now which works well. What difficulties might they face e.g. knowledge of task, getting the child to complete the work.   Give strategies and recommendations to parents. (Also refer to homework handout). </a:t>
            </a:r>
          </a:p>
          <a:p>
            <a:endParaRPr lang="en-GB" dirty="0"/>
          </a:p>
        </p:txBody>
      </p:sp>
      <p:sp>
        <p:nvSpPr>
          <p:cNvPr id="4" name="Slide Number Placeholder 3"/>
          <p:cNvSpPr>
            <a:spLocks noGrp="1"/>
          </p:cNvSpPr>
          <p:nvPr>
            <p:ph type="sldNum" sz="quarter" idx="5"/>
          </p:nvPr>
        </p:nvSpPr>
        <p:spPr/>
        <p:txBody>
          <a:bodyPr/>
          <a:lstStyle/>
          <a:p>
            <a:fld id="{641A4F18-184A-AE4B-8AE3-4090B2B79F3F}" type="slidenum">
              <a:rPr lang="en-GB" smtClean="0"/>
              <a:pPr/>
              <a:t>20</a:t>
            </a:fld>
            <a:endParaRPr lang="en-GB" dirty="0"/>
          </a:p>
        </p:txBody>
      </p:sp>
    </p:spTree>
    <p:extLst>
      <p:ext uri="{BB962C8B-B14F-4D97-AF65-F5344CB8AC3E}">
        <p14:creationId xmlns:p14="http://schemas.microsoft.com/office/powerpoint/2010/main" val="2817706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the importance of organisation to support work at home and the tips on the slide.  Are there any further tips you can add?  </a:t>
            </a:r>
          </a:p>
          <a:p>
            <a:endParaRPr lang="en-GB" dirty="0"/>
          </a:p>
          <a:p>
            <a:r>
              <a:rPr lang="en-GB" dirty="0"/>
              <a:t>Having a set routine is helpful.  </a:t>
            </a:r>
          </a:p>
          <a:p>
            <a:r>
              <a:rPr lang="en-GB" dirty="0"/>
              <a:t>A visual timetable </a:t>
            </a:r>
          </a:p>
          <a:p>
            <a:endParaRPr lang="en-GB" dirty="0"/>
          </a:p>
          <a:p>
            <a:r>
              <a:rPr lang="en-GB" dirty="0"/>
              <a:t>Are there any others strategies parents use which work well?  </a:t>
            </a:r>
          </a:p>
        </p:txBody>
      </p:sp>
      <p:sp>
        <p:nvSpPr>
          <p:cNvPr id="4" name="Slide Number Placeholder 3"/>
          <p:cNvSpPr>
            <a:spLocks noGrp="1"/>
          </p:cNvSpPr>
          <p:nvPr>
            <p:ph type="sldNum" sz="quarter" idx="5"/>
          </p:nvPr>
        </p:nvSpPr>
        <p:spPr/>
        <p:txBody>
          <a:bodyPr/>
          <a:lstStyle/>
          <a:p>
            <a:fld id="{641A4F18-184A-AE4B-8AE3-4090B2B79F3F}" type="slidenum">
              <a:rPr lang="en-GB" smtClean="0"/>
              <a:pPr/>
              <a:t>21</a:t>
            </a:fld>
            <a:endParaRPr lang="en-GB" dirty="0"/>
          </a:p>
        </p:txBody>
      </p:sp>
    </p:spTree>
    <p:extLst>
      <p:ext uri="{BB962C8B-B14F-4D97-AF65-F5344CB8AC3E}">
        <p14:creationId xmlns:p14="http://schemas.microsoft.com/office/powerpoint/2010/main" val="3867047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the importance recall strategies: </a:t>
            </a:r>
          </a:p>
          <a:p>
            <a:pPr marL="171450" indent="-171450">
              <a:buFont typeface="Arial" panose="020B0604020202020204" pitchFamily="34" charset="0"/>
              <a:buChar char="•"/>
            </a:pPr>
            <a:r>
              <a:rPr lang="en-GB" dirty="0"/>
              <a:t>Overlearning is crucial and it is better to learn 5 spellings really well that 15 spellings which lead to overload and frustration.  </a:t>
            </a:r>
          </a:p>
          <a:p>
            <a:pPr marL="171450" indent="-171450">
              <a:buFont typeface="Arial" panose="020B0604020202020204" pitchFamily="34" charset="0"/>
              <a:buChar char="•"/>
            </a:pPr>
            <a:r>
              <a:rPr lang="en-GB" dirty="0"/>
              <a:t>Talk about the importance of listening and visual memory on recall of spellings and reading.  </a:t>
            </a:r>
          </a:p>
          <a:p>
            <a:pPr marL="171450" indent="-171450">
              <a:buFont typeface="Arial" panose="020B0604020202020204" pitchFamily="34" charset="0"/>
              <a:buChar char="•"/>
            </a:pPr>
            <a:r>
              <a:rPr lang="en-GB" dirty="0"/>
              <a:t>Model Kim’s Game.  Have a selection on 5-10 items on the table and give parents 1 minute to “learn” them.  Cover them up.  What did they remember?  How di d they remember them?  Are there some strategies they used which may be useful when helping their child. </a:t>
            </a:r>
          </a:p>
          <a:p>
            <a:pPr marL="171450" indent="-171450">
              <a:buFont typeface="Arial" panose="020B0604020202020204" pitchFamily="34" charset="0"/>
              <a:buChar char="•"/>
            </a:pPr>
            <a:r>
              <a:rPr lang="en-GB" dirty="0"/>
              <a:t>Cover the items up again.  Remove one item and ask parents to name the missing item.  Discuss playing these types of memory games at home. </a:t>
            </a:r>
          </a:p>
          <a:p>
            <a:pPr marL="171450" indent="-171450">
              <a:buFont typeface="Arial" panose="020B0604020202020204" pitchFamily="34" charset="0"/>
              <a:buChar char="•"/>
            </a:pPr>
            <a:r>
              <a:rPr lang="en-GB" dirty="0"/>
              <a:t>Give parents an auditory sequence of numbers e.g. 3 9 2 5 8 1 – ask them to repeat this back (short term auditory memory).  Was it easy to do?  How did they do it? Repetition? Seeing the numbers?  Using fingers?  Are these approaches which could be used with the children at home to recall tasks? </a:t>
            </a:r>
          </a:p>
          <a:p>
            <a:pPr marL="171450" indent="-171450">
              <a:buFont typeface="Arial" panose="020B0604020202020204" pitchFamily="34" charset="0"/>
              <a:buChar char="•"/>
            </a:pPr>
            <a:r>
              <a:rPr lang="en-GB" dirty="0"/>
              <a:t>Give parents an auditory backwards sequence of numbers e.g. 3 5 1 4 7 (short term working memory).  Can they recall the number backwards?  Was this harder?  What did they do? </a:t>
            </a:r>
          </a:p>
          <a:p>
            <a:pPr marL="171450" indent="-171450">
              <a:buFont typeface="Arial" panose="020B0604020202020204" pitchFamily="34" charset="0"/>
              <a:buChar char="•"/>
            </a:pPr>
            <a:endParaRPr lang="en-GB" dirty="0"/>
          </a:p>
          <a:p>
            <a:endParaRPr lang="en-GB" dirty="0"/>
          </a:p>
          <a:p>
            <a:r>
              <a:rPr lang="en-GB" dirty="0"/>
              <a:t>Are there any others strategies parents use which work well?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(Also refer to memory / recall handout). </a:t>
            </a:r>
          </a:p>
          <a:p>
            <a:endParaRPr lang="en-GB" dirty="0"/>
          </a:p>
        </p:txBody>
      </p:sp>
      <p:sp>
        <p:nvSpPr>
          <p:cNvPr id="4" name="Slide Number Placeholder 3"/>
          <p:cNvSpPr>
            <a:spLocks noGrp="1"/>
          </p:cNvSpPr>
          <p:nvPr>
            <p:ph type="sldNum" sz="quarter" idx="5"/>
          </p:nvPr>
        </p:nvSpPr>
        <p:spPr/>
        <p:txBody>
          <a:bodyPr/>
          <a:lstStyle/>
          <a:p>
            <a:fld id="{641A4F18-184A-AE4B-8AE3-4090B2B79F3F}" type="slidenum">
              <a:rPr lang="en-GB" smtClean="0"/>
              <a:pPr/>
              <a:t>22</a:t>
            </a:fld>
            <a:endParaRPr lang="en-GB" dirty="0"/>
          </a:p>
        </p:txBody>
      </p:sp>
    </p:spTree>
    <p:extLst>
      <p:ext uri="{BB962C8B-B14F-4D97-AF65-F5344CB8AC3E}">
        <p14:creationId xmlns:p14="http://schemas.microsoft.com/office/powerpoint/2010/main" val="415229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Listening skills are essential for learning.  </a:t>
            </a:r>
          </a:p>
          <a:p>
            <a:r>
              <a:rPr lang="en-GB" dirty="0"/>
              <a:t>Discuss the activities on the slide.  Can any further activities be added?  </a:t>
            </a:r>
          </a:p>
          <a:p>
            <a:endParaRPr lang="en-GB" dirty="0"/>
          </a:p>
          <a:p>
            <a:r>
              <a:rPr lang="en-GB" dirty="0"/>
              <a:t>Play a direction game e.g. </a:t>
            </a:r>
          </a:p>
          <a:p>
            <a:pPr marL="171450" indent="-171450">
              <a:buFont typeface="Arial" panose="020B0604020202020204" pitchFamily="34" charset="0"/>
              <a:buChar char="•"/>
            </a:pPr>
            <a:r>
              <a:rPr lang="en-GB" dirty="0"/>
              <a:t>Take 2 steps forward</a:t>
            </a:r>
          </a:p>
          <a:p>
            <a:pPr marL="171450" indent="-171450">
              <a:buFont typeface="Arial" panose="020B0604020202020204" pitchFamily="34" charset="0"/>
              <a:buChar char="•"/>
            </a:pPr>
            <a:r>
              <a:rPr lang="en-GB" dirty="0"/>
              <a:t>Turn left</a:t>
            </a:r>
          </a:p>
          <a:p>
            <a:pPr marL="171450" indent="-171450">
              <a:buFont typeface="Arial" panose="020B0604020202020204" pitchFamily="34" charset="0"/>
              <a:buChar char="•"/>
            </a:pPr>
            <a:r>
              <a:rPr lang="en-GB" dirty="0"/>
              <a:t>Take 2 steps backwards </a:t>
            </a:r>
          </a:p>
        </p:txBody>
      </p:sp>
      <p:sp>
        <p:nvSpPr>
          <p:cNvPr id="4" name="Slide Number Placeholder 3"/>
          <p:cNvSpPr>
            <a:spLocks noGrp="1"/>
          </p:cNvSpPr>
          <p:nvPr>
            <p:ph type="sldNum" sz="quarter" idx="5"/>
          </p:nvPr>
        </p:nvSpPr>
        <p:spPr/>
        <p:txBody>
          <a:bodyPr/>
          <a:lstStyle/>
          <a:p>
            <a:fld id="{641A4F18-184A-AE4B-8AE3-4090B2B79F3F}" type="slidenum">
              <a:rPr lang="en-GB" smtClean="0"/>
              <a:pPr/>
              <a:t>23</a:t>
            </a:fld>
            <a:endParaRPr lang="en-GB" dirty="0"/>
          </a:p>
        </p:txBody>
      </p:sp>
    </p:spTree>
    <p:extLst>
      <p:ext uri="{BB962C8B-B14F-4D97-AF65-F5344CB8AC3E}">
        <p14:creationId xmlns:p14="http://schemas.microsoft.com/office/powerpoint/2010/main" val="123941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statements on the board – do parents agree? </a:t>
            </a:r>
          </a:p>
          <a:p>
            <a:endParaRPr lang="en-GB" dirty="0"/>
          </a:p>
          <a:p>
            <a:r>
              <a:rPr lang="en-GB" dirty="0"/>
              <a:t>Ask parents what they see reading as. Many may talk about decoding and reading the book. </a:t>
            </a:r>
          </a:p>
          <a:p>
            <a:r>
              <a:rPr lang="en-GB" dirty="0"/>
              <a:t>Explain that reading is not just about decoding, it is also about gaining meaning from the text and using that information.  </a:t>
            </a:r>
          </a:p>
        </p:txBody>
      </p:sp>
      <p:sp>
        <p:nvSpPr>
          <p:cNvPr id="4" name="Slide Number Placeholder 3"/>
          <p:cNvSpPr>
            <a:spLocks noGrp="1"/>
          </p:cNvSpPr>
          <p:nvPr>
            <p:ph type="sldNum" sz="quarter" idx="10"/>
          </p:nvPr>
        </p:nvSpPr>
        <p:spPr/>
        <p:txBody>
          <a:bodyPr/>
          <a:lstStyle/>
          <a:p>
            <a:fld id="{641A4F18-184A-AE4B-8AE3-4090B2B79F3F}" type="slidenum">
              <a:rPr lang="en-GB" smtClean="0"/>
              <a:pPr/>
              <a:t>4</a:t>
            </a:fld>
            <a:endParaRPr lang="en-GB" dirty="0"/>
          </a:p>
        </p:txBody>
      </p:sp>
    </p:spTree>
    <p:extLst>
      <p:ext uri="{BB962C8B-B14F-4D97-AF65-F5344CB8AC3E}">
        <p14:creationId xmlns:p14="http://schemas.microsoft.com/office/powerpoint/2010/main" val="236066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further activities on the slide to develop listening skills.  Can any more activities be added?  </a:t>
            </a:r>
          </a:p>
        </p:txBody>
      </p:sp>
      <p:sp>
        <p:nvSpPr>
          <p:cNvPr id="4" name="Slide Number Placeholder 3"/>
          <p:cNvSpPr>
            <a:spLocks noGrp="1"/>
          </p:cNvSpPr>
          <p:nvPr>
            <p:ph type="sldNum" sz="quarter" idx="5"/>
          </p:nvPr>
        </p:nvSpPr>
        <p:spPr/>
        <p:txBody>
          <a:bodyPr/>
          <a:lstStyle/>
          <a:p>
            <a:fld id="{641A4F18-184A-AE4B-8AE3-4090B2B79F3F}" type="slidenum">
              <a:rPr lang="en-GB" smtClean="0"/>
              <a:pPr/>
              <a:t>24</a:t>
            </a:fld>
            <a:endParaRPr lang="en-GB" dirty="0"/>
          </a:p>
        </p:txBody>
      </p:sp>
    </p:spTree>
    <p:extLst>
      <p:ext uri="{BB962C8B-B14F-4D97-AF65-F5344CB8AC3E}">
        <p14:creationId xmlns:p14="http://schemas.microsoft.com/office/powerpoint/2010/main" val="109153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 on the slide.  Do parents agree? </a:t>
            </a:r>
          </a:p>
        </p:txBody>
      </p:sp>
      <p:sp>
        <p:nvSpPr>
          <p:cNvPr id="4" name="Slide Number Placeholder 3"/>
          <p:cNvSpPr>
            <a:spLocks noGrp="1"/>
          </p:cNvSpPr>
          <p:nvPr>
            <p:ph type="sldNum" sz="quarter" idx="5"/>
          </p:nvPr>
        </p:nvSpPr>
        <p:spPr/>
        <p:txBody>
          <a:bodyPr/>
          <a:lstStyle/>
          <a:p>
            <a:fld id="{641A4F18-184A-AE4B-8AE3-4090B2B79F3F}" type="slidenum">
              <a:rPr lang="en-GB" smtClean="0"/>
              <a:pPr/>
              <a:t>26</a:t>
            </a:fld>
            <a:endParaRPr lang="en-GB" dirty="0"/>
          </a:p>
        </p:txBody>
      </p:sp>
    </p:spTree>
    <p:extLst>
      <p:ext uri="{BB962C8B-B14F-4D97-AF65-F5344CB8AC3E}">
        <p14:creationId xmlns:p14="http://schemas.microsoft.com/office/powerpoint/2010/main" val="3792303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 on the slide: </a:t>
            </a:r>
          </a:p>
          <a:p>
            <a:pPr marL="171450" indent="-171450">
              <a:buFont typeface="Arial" panose="020B0604020202020204" pitchFamily="34" charset="0"/>
              <a:buChar char="•"/>
            </a:pPr>
            <a:r>
              <a:rPr lang="en-GB" dirty="0"/>
              <a:t>The need for plenty of sleep and a good bedtime routine to help with concentration and to avoid fatigue.  </a:t>
            </a:r>
          </a:p>
          <a:p>
            <a:pPr marL="171450" indent="-171450">
              <a:buFont typeface="Arial" panose="020B0604020202020204" pitchFamily="34" charset="0"/>
              <a:buChar char="•"/>
            </a:pPr>
            <a:r>
              <a:rPr lang="en-GB" dirty="0"/>
              <a:t>Fresh air and exercise gives a boost to the system and helps us to relax / feel more energised. </a:t>
            </a:r>
          </a:p>
          <a:p>
            <a:pPr marL="171450" indent="-171450">
              <a:buFont typeface="Arial" panose="020B0604020202020204" pitchFamily="34" charset="0"/>
              <a:buChar char="•"/>
            </a:pPr>
            <a:r>
              <a:rPr lang="en-GB" dirty="0"/>
              <a:t>Water is needed to hydrate the brain.</a:t>
            </a:r>
          </a:p>
          <a:p>
            <a:pPr marL="171450" indent="-171450">
              <a:buFont typeface="Arial" panose="020B0604020202020204" pitchFamily="34" charset="0"/>
              <a:buChar char="•"/>
            </a:pPr>
            <a:r>
              <a:rPr lang="en-GB" dirty="0"/>
              <a:t>Being relaxed as the child is doing the work – often easier said than done but essential for a calm learning environment.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Changing activities is useful to help with concentration.  It is better to do 10 minutes good quality reading together than 1 hour of reading which leads to frustration, fatigue, lack of focus etc.. Remember, c</a:t>
            </a:r>
            <a:r>
              <a:rPr lang="en-GB" altLang="en-US" sz="1200" dirty="0">
                <a:solidFill>
                  <a:schemeClr val="tx2"/>
                </a:solidFill>
              </a:rPr>
              <a:t>hildren concentrate on one task for approximately 1 minute for each year they are old! </a:t>
            </a:r>
            <a:r>
              <a:rPr lang="en-GB" altLang="en-US" sz="1200" dirty="0">
                <a:solidFill>
                  <a:schemeClr val="accent6">
                    <a:lumMod val="50000"/>
                  </a:schemeClr>
                </a:solidFill>
              </a:rPr>
              <a:t>Take a BRAIN BREAKS! Exercise, drink change activity, get fresh air. </a:t>
            </a:r>
            <a:endParaRPr lang="en-US" altLang="en-US" sz="1200" dirty="0">
              <a:solidFill>
                <a:schemeClr val="accent6">
                  <a:lumMod val="50000"/>
                </a:schemeClr>
              </a:solidFill>
            </a:endParaRPr>
          </a:p>
        </p:txBody>
      </p:sp>
      <p:sp>
        <p:nvSpPr>
          <p:cNvPr id="4" name="Slide Number Placeholder 3"/>
          <p:cNvSpPr>
            <a:spLocks noGrp="1"/>
          </p:cNvSpPr>
          <p:nvPr>
            <p:ph type="sldNum" sz="quarter" idx="5"/>
          </p:nvPr>
        </p:nvSpPr>
        <p:spPr/>
        <p:txBody>
          <a:bodyPr/>
          <a:lstStyle/>
          <a:p>
            <a:fld id="{641A4F18-184A-AE4B-8AE3-4090B2B79F3F}" type="slidenum">
              <a:rPr lang="en-GB" smtClean="0"/>
              <a:pPr/>
              <a:t>27</a:t>
            </a:fld>
            <a:endParaRPr lang="en-GB" dirty="0"/>
          </a:p>
        </p:txBody>
      </p:sp>
    </p:spTree>
    <p:extLst>
      <p:ext uri="{BB962C8B-B14F-4D97-AF65-F5344CB8AC3E}">
        <p14:creationId xmlns:p14="http://schemas.microsoft.com/office/powerpoint/2010/main" val="3300422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 on the slide</a:t>
            </a:r>
          </a:p>
          <a:p>
            <a:pPr marL="171450" indent="-171450">
              <a:buFont typeface="Arial" panose="020B0604020202020204" pitchFamily="34" charset="0"/>
              <a:buChar char="•"/>
            </a:pPr>
            <a:r>
              <a:rPr lang="en-GB" dirty="0"/>
              <a:t>Is the television on when trying to do homework or when reading  (distractor, impacts on concentration and motivation). </a:t>
            </a:r>
          </a:p>
          <a:p>
            <a:pPr marL="171450" indent="-171450">
              <a:buFont typeface="Arial" panose="020B0604020202020204" pitchFamily="34" charset="0"/>
              <a:buChar char="•"/>
            </a:pPr>
            <a:r>
              <a:rPr lang="en-US" altLang="en-US" sz="1200" dirty="0"/>
              <a:t>Choose the time carefully − not while the child's favourite TV programme is on or s/he is too tired.  For some children, before school can be a useful strategy.  </a:t>
            </a:r>
            <a:endParaRPr lang="en-GB" altLang="en-US" sz="1200" dirty="0">
              <a:solidFill>
                <a:schemeClr val="tx1"/>
              </a:solidFill>
            </a:endParaRPr>
          </a:p>
          <a:p>
            <a:pPr marL="171450" indent="-171450">
              <a:buFont typeface="Arial" panose="020B0604020202020204" pitchFamily="34" charset="0"/>
              <a:buChar char="•"/>
            </a:pPr>
            <a:r>
              <a:rPr lang="en-US" altLang="en-US" sz="1200" dirty="0">
                <a:solidFill>
                  <a:schemeClr val="tx2"/>
                </a:solidFill>
              </a:rPr>
              <a:t>Do it regularly − 10 to 15 minutes every day is better than trying to fit in a 'long session' at the weekend </a:t>
            </a:r>
            <a:endParaRPr lang="en-GB" altLang="en-US" sz="1200" dirty="0">
              <a:solidFill>
                <a:schemeClr val="tx2"/>
              </a:solidFill>
            </a:endParaRPr>
          </a:p>
          <a:p>
            <a:pPr marL="171450" indent="-171450">
              <a:buFont typeface="Arial" panose="020B0604020202020204" pitchFamily="34" charset="0"/>
              <a:buChar char="•"/>
            </a:pPr>
            <a:r>
              <a:rPr lang="en-US" altLang="en-US" sz="1200" dirty="0"/>
              <a:t>Make it enjoyable - for all concerned</a:t>
            </a:r>
          </a:p>
          <a:p>
            <a:pPr marL="171450" indent="-171450">
              <a:buFont typeface="Arial" panose="020B0604020202020204" pitchFamily="34" charset="0"/>
              <a:buChar char="•"/>
            </a:pPr>
            <a:r>
              <a:rPr lang="en-US" altLang="en-US" sz="1200" dirty="0">
                <a:solidFill>
                  <a:schemeClr val="tx2"/>
                </a:solidFill>
              </a:rPr>
              <a:t>Understand the task and the learning purpose  (school can support if unsure of the task)</a:t>
            </a:r>
            <a:endParaRPr lang="en-GB" altLang="en-US" sz="1200" dirty="0">
              <a:solidFill>
                <a:schemeClr val="tx2"/>
              </a:solidFill>
            </a:endParaRPr>
          </a:p>
          <a:p>
            <a:pPr marL="171450" indent="-171450">
              <a:buFont typeface="Arial" panose="020B0604020202020204" pitchFamily="34" charset="0"/>
              <a:buChar char="•"/>
            </a:pPr>
            <a:r>
              <a:rPr lang="en-GB" altLang="en-US" sz="1200" dirty="0"/>
              <a:t>Liaise with school</a:t>
            </a:r>
          </a:p>
          <a:p>
            <a:pPr marL="171450" indent="-171450">
              <a:buFont typeface="Arial" panose="020B0604020202020204" pitchFamily="34" charset="0"/>
              <a:buChar char="•"/>
            </a:pPr>
            <a:r>
              <a:rPr lang="en-GB" altLang="en-US" sz="1200" dirty="0">
                <a:solidFill>
                  <a:schemeClr val="tx2"/>
                </a:solidFill>
              </a:rPr>
              <a:t>Be positive, use rewards and make it FUN!</a:t>
            </a: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641A4F18-184A-AE4B-8AE3-4090B2B79F3F}" type="slidenum">
              <a:rPr lang="en-GB" smtClean="0"/>
              <a:pPr/>
              <a:t>28</a:t>
            </a:fld>
            <a:endParaRPr lang="en-GB" dirty="0"/>
          </a:p>
        </p:txBody>
      </p:sp>
    </p:spTree>
    <p:extLst>
      <p:ext uri="{BB962C8B-B14F-4D97-AF65-F5344CB8AC3E}">
        <p14:creationId xmlns:p14="http://schemas.microsoft.com/office/powerpoint/2010/main" val="3337805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last points on the slide. </a:t>
            </a:r>
          </a:p>
          <a:p>
            <a:endParaRPr lang="en-GB" dirty="0"/>
          </a:p>
          <a:p>
            <a:r>
              <a:rPr lang="en-GB" dirty="0"/>
              <a:t>Remind parents about the handouts linked to the session.   </a:t>
            </a:r>
          </a:p>
        </p:txBody>
      </p:sp>
      <p:sp>
        <p:nvSpPr>
          <p:cNvPr id="4" name="Slide Number Placeholder 3"/>
          <p:cNvSpPr>
            <a:spLocks noGrp="1"/>
          </p:cNvSpPr>
          <p:nvPr>
            <p:ph type="sldNum" sz="quarter" idx="5"/>
          </p:nvPr>
        </p:nvSpPr>
        <p:spPr/>
        <p:txBody>
          <a:bodyPr/>
          <a:lstStyle/>
          <a:p>
            <a:fld id="{641A4F18-184A-AE4B-8AE3-4090B2B79F3F}" type="slidenum">
              <a:rPr lang="en-GB" smtClean="0"/>
              <a:pPr/>
              <a:t>29</a:t>
            </a:fld>
            <a:endParaRPr lang="en-GB" dirty="0"/>
          </a:p>
        </p:txBody>
      </p:sp>
    </p:spTree>
    <p:extLst>
      <p:ext uri="{BB962C8B-B14F-4D97-AF65-F5344CB8AC3E}">
        <p14:creationId xmlns:p14="http://schemas.microsoft.com/office/powerpoint/2010/main" val="14182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Explain the Simple View of Reading diagram:</a:t>
            </a:r>
          </a:p>
          <a:p>
            <a:pPr eaLnBrk="1" hangingPunct="1"/>
            <a:r>
              <a:rPr lang="en-GB" altLang="en-US" dirty="0"/>
              <a:t>Language development and learning to read are completely intertwined – you can’t have one without the other.</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Further discussion with parents</a:t>
            </a:r>
            <a:r>
              <a:rPr lang="en-GB" baseline="0" dirty="0"/>
              <a:t> that reading is not just about decoding the words, it’s also about comprehension.</a:t>
            </a:r>
            <a:endParaRPr lang="en-GB" dirty="0"/>
          </a:p>
          <a:p>
            <a:pPr eaLnBrk="1" hangingPunct="1"/>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above points with parents.  </a:t>
            </a:r>
          </a:p>
          <a:p>
            <a:endParaRPr lang="en-GB" dirty="0"/>
          </a:p>
          <a:p>
            <a:r>
              <a:rPr lang="en-GB" dirty="0"/>
              <a:t>For a new book: </a:t>
            </a:r>
          </a:p>
          <a:p>
            <a:pPr marL="171450" indent="-171450">
              <a:buFont typeface="Arial" panose="020B0604020202020204" pitchFamily="34" charset="0"/>
              <a:buChar char="•"/>
            </a:pPr>
            <a:r>
              <a:rPr lang="en-GB" dirty="0"/>
              <a:t>Talk about giving children an overview of the text </a:t>
            </a:r>
            <a:r>
              <a:rPr lang="en-GB" baseline="0" dirty="0"/>
              <a:t>helps them to engage with the text.</a:t>
            </a:r>
          </a:p>
          <a:p>
            <a:pPr marL="171450" indent="-171450">
              <a:buFont typeface="Arial" panose="020B0604020202020204" pitchFamily="34" charset="0"/>
              <a:buChar char="•"/>
            </a:pPr>
            <a:r>
              <a:rPr lang="en-GB" baseline="0" dirty="0"/>
              <a:t>Discuss introducing some of the characters so that they do not spend time trying to work out names etc. (character names can often be difficult when reading and impacts on fluency of reading)</a:t>
            </a:r>
          </a:p>
          <a:p>
            <a:pPr marL="171450" indent="-171450">
              <a:buFont typeface="Arial" panose="020B0604020202020204" pitchFamily="34" charset="0"/>
              <a:buChar char="•"/>
            </a:pPr>
            <a:r>
              <a:rPr lang="en-GB" baseline="0" dirty="0"/>
              <a:t>Explain that giving the storyline gives children a sense of sequence and narrative.</a:t>
            </a:r>
          </a:p>
          <a:p>
            <a:pPr marL="171450" indent="-171450">
              <a:buFont typeface="Arial" panose="020B0604020202020204" pitchFamily="34" charset="0"/>
              <a:buChar char="•"/>
            </a:pPr>
            <a:r>
              <a:rPr lang="en-GB" baseline="0" dirty="0"/>
              <a:t>Do not take too long to talk about the book before reading!! “Sell it” quickly to retain the child’s interest.</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For a familiar book, discuss:  </a:t>
            </a:r>
          </a:p>
          <a:p>
            <a:pPr marL="171450" indent="-171450">
              <a:buFont typeface="Arial" panose="020B0604020202020204" pitchFamily="34" charset="0"/>
              <a:buChar char="•"/>
            </a:pPr>
            <a:r>
              <a:rPr lang="en-GB" baseline="0" dirty="0"/>
              <a:t>That reading is not just about ticking off the levels. Think about the simple view of reading.  There is a benefit on accuracy, fluency and self-confidence when re-reading familiar texts (this is further discussed on the next page).  </a:t>
            </a:r>
          </a:p>
          <a:p>
            <a:pPr marL="171450" indent="-171450">
              <a:buFont typeface="Arial" panose="020B0604020202020204" pitchFamily="34" charset="0"/>
              <a:buChar char="•"/>
            </a:pPr>
            <a:r>
              <a:rPr lang="en-GB" baseline="0" dirty="0"/>
              <a:t>Encouraging reading with expression, giving pauses at the punctuation.</a:t>
            </a:r>
          </a:p>
          <a:p>
            <a:pPr marL="171450" indent="-171450">
              <a:buFont typeface="Arial" panose="020B0604020202020204" pitchFamily="34" charset="0"/>
              <a:buChar char="•"/>
            </a:pPr>
            <a:r>
              <a:rPr lang="en-GB" baseline="0" dirty="0"/>
              <a:t>That fluent readers read they way that they talk.</a:t>
            </a:r>
            <a:endParaRPr lang="en-GB" dirty="0"/>
          </a:p>
        </p:txBody>
      </p:sp>
      <p:sp>
        <p:nvSpPr>
          <p:cNvPr id="4" name="Slide Number Placeholder 3"/>
          <p:cNvSpPr>
            <a:spLocks noGrp="1"/>
          </p:cNvSpPr>
          <p:nvPr>
            <p:ph type="sldNum" sz="quarter" idx="10"/>
          </p:nvPr>
        </p:nvSpPr>
        <p:spPr/>
        <p:txBody>
          <a:bodyPr/>
          <a:lstStyle/>
          <a:p>
            <a:fld id="{641A4F18-184A-AE4B-8AE3-4090B2B79F3F}" type="slidenum">
              <a:rPr lang="en-GB" smtClean="0"/>
              <a:pPr/>
              <a:t>6</a:t>
            </a:fld>
            <a:endParaRPr lang="en-GB" dirty="0"/>
          </a:p>
        </p:txBody>
      </p:sp>
    </p:spTree>
    <p:extLst>
      <p:ext uri="{BB962C8B-B14F-4D97-AF65-F5344CB8AC3E}">
        <p14:creationId xmlns:p14="http://schemas.microsoft.com/office/powerpoint/2010/main" val="67263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Discuss the below points with parents: </a:t>
            </a:r>
          </a:p>
          <a:p>
            <a:pPr marL="171450" indent="-171450">
              <a:buFont typeface="Arial" panose="020B0604020202020204" pitchFamily="34" charset="0"/>
              <a:buChar char="•"/>
            </a:pPr>
            <a:r>
              <a:rPr lang="en-GB" altLang="en-US" dirty="0"/>
              <a:t>Why read familiar reading books?    It gives confidence, enjoyment and success to the child.  </a:t>
            </a:r>
          </a:p>
          <a:p>
            <a:pPr marL="171450" indent="-171450">
              <a:buFont typeface="Arial" panose="020B0604020202020204" pitchFamily="34" charset="0"/>
              <a:buChar char="•"/>
            </a:pPr>
            <a:r>
              <a:rPr lang="en-GB" altLang="en-US" dirty="0"/>
              <a:t>Parents have a very important role in </a:t>
            </a:r>
            <a:r>
              <a:rPr lang="en-GB" altLang="en-US" b="1" u="sng" dirty="0"/>
              <a:t>practising</a:t>
            </a:r>
            <a:r>
              <a:rPr lang="en-GB" altLang="en-US" dirty="0"/>
              <a:t> reading skills that have been taught in School. Teachers and Teaching Assistants have the responsibility to teach children how to read e.g. using phonics (sounds) to work out what the words say but parents have a crucial role to play for their children by helping then  to re-read books and practise words to make them fluent readers.</a:t>
            </a:r>
          </a:p>
          <a:p>
            <a:pPr marL="171450" indent="-171450">
              <a:buFont typeface="Arial" panose="020B0604020202020204" pitchFamily="34" charset="0"/>
              <a:buChar char="•"/>
            </a:pPr>
            <a:r>
              <a:rPr lang="en-GB" altLang="en-US" dirty="0"/>
              <a:t>A fluent reader reads how we speak (reiterate).</a:t>
            </a:r>
          </a:p>
        </p:txBody>
      </p:sp>
      <p:sp>
        <p:nvSpPr>
          <p:cNvPr id="4" name="Slide Number Placeholder 3"/>
          <p:cNvSpPr>
            <a:spLocks noGrp="1"/>
          </p:cNvSpPr>
          <p:nvPr>
            <p:ph type="sldNum" sz="quarter" idx="5"/>
          </p:nvPr>
        </p:nvSpPr>
        <p:spPr/>
        <p:txBody>
          <a:bodyPr/>
          <a:lstStyle/>
          <a:p>
            <a:pPr>
              <a:defRPr/>
            </a:pPr>
            <a:fld id="{43E9BF4A-8B9C-48DF-8DBB-2A2C5C74330E}" type="slidenum">
              <a:rPr lang="en-GB" smtClean="0"/>
              <a:pPr>
                <a:defRPr/>
              </a:pPr>
              <a:t>7</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different ways of reading as indicated above, adding any further strategies you may have.  </a:t>
            </a:r>
          </a:p>
          <a:p>
            <a:r>
              <a:rPr lang="en-GB" dirty="0"/>
              <a:t>Emphasize the importance of sharing stories e.g. at bed time.   </a:t>
            </a:r>
          </a:p>
          <a:p>
            <a:r>
              <a:rPr lang="en-GB" dirty="0"/>
              <a:t>Audiobooks can be another useful way to share stories.  Staffordshire Libraries have an app which allows access to children’s eBooks and audio books which may be useful (BorrowBox:   https://www.staffordshire.gov.uk/Libraries/Library-services/eLibrary/eBooks.aspx).  </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Also refer to reading handout. </a:t>
            </a:r>
          </a:p>
          <a:p>
            <a:endParaRPr lang="en-GB" dirty="0"/>
          </a:p>
        </p:txBody>
      </p:sp>
      <p:sp>
        <p:nvSpPr>
          <p:cNvPr id="4" name="Slide Number Placeholder 3"/>
          <p:cNvSpPr>
            <a:spLocks noGrp="1"/>
          </p:cNvSpPr>
          <p:nvPr>
            <p:ph type="sldNum" sz="quarter" idx="5"/>
          </p:nvPr>
        </p:nvSpPr>
        <p:spPr/>
        <p:txBody>
          <a:bodyPr/>
          <a:lstStyle/>
          <a:p>
            <a:fld id="{641A4F18-184A-AE4B-8AE3-4090B2B79F3F}" type="slidenum">
              <a:rPr lang="en-GB" smtClean="0"/>
              <a:pPr/>
              <a:t>8</a:t>
            </a:fld>
            <a:endParaRPr lang="en-GB" dirty="0"/>
          </a:p>
        </p:txBody>
      </p:sp>
    </p:spTree>
    <p:extLst>
      <p:ext uri="{BB962C8B-B14F-4D97-AF65-F5344CB8AC3E}">
        <p14:creationId xmlns:p14="http://schemas.microsoft.com/office/powerpoint/2010/main" val="230692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a:t>
            </a:r>
          </a:p>
          <a:p>
            <a:r>
              <a:rPr lang="en-GB" dirty="0"/>
              <a:t>Discuss as a group what other opportunities there are to read at home. (some examples are on the next slide after discussion).  </a:t>
            </a:r>
          </a:p>
          <a:p>
            <a:endParaRPr lang="en-GB" dirty="0"/>
          </a:p>
          <a:p>
            <a:r>
              <a:rPr lang="en-GB" dirty="0"/>
              <a:t>Emphasise that is not just reading books; reading is everywhere!   </a:t>
            </a:r>
          </a:p>
        </p:txBody>
      </p:sp>
      <p:sp>
        <p:nvSpPr>
          <p:cNvPr id="4" name="Slide Number Placeholder 3"/>
          <p:cNvSpPr>
            <a:spLocks noGrp="1"/>
          </p:cNvSpPr>
          <p:nvPr>
            <p:ph type="sldNum" sz="quarter" idx="10"/>
          </p:nvPr>
        </p:nvSpPr>
        <p:spPr/>
        <p:txBody>
          <a:bodyPr/>
          <a:lstStyle/>
          <a:p>
            <a:fld id="{641A4F18-184A-AE4B-8AE3-4090B2B79F3F}" type="slidenum">
              <a:rPr lang="en-GB" smtClean="0"/>
              <a:pPr/>
              <a:t>9</a:t>
            </a:fld>
            <a:endParaRPr lang="en-GB" dirty="0"/>
          </a:p>
        </p:txBody>
      </p:sp>
    </p:spTree>
    <p:extLst>
      <p:ext uri="{BB962C8B-B14F-4D97-AF65-F5344CB8AC3E}">
        <p14:creationId xmlns:p14="http://schemas.microsoft.com/office/powerpoint/2010/main" val="33422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all of the examples above mentioned?  We there any other examples given? </a:t>
            </a:r>
          </a:p>
        </p:txBody>
      </p:sp>
      <p:sp>
        <p:nvSpPr>
          <p:cNvPr id="4" name="Slide Number Placeholder 3"/>
          <p:cNvSpPr>
            <a:spLocks noGrp="1"/>
          </p:cNvSpPr>
          <p:nvPr>
            <p:ph type="sldNum" sz="quarter" idx="10"/>
          </p:nvPr>
        </p:nvSpPr>
        <p:spPr/>
        <p:txBody>
          <a:bodyPr/>
          <a:lstStyle/>
          <a:p>
            <a:fld id="{641A4F18-184A-AE4B-8AE3-4090B2B79F3F}" type="slidenum">
              <a:rPr lang="en-GB" smtClean="0"/>
              <a:pPr/>
              <a:t>10</a:t>
            </a:fld>
            <a:endParaRPr lang="en-GB" dirty="0"/>
          </a:p>
        </p:txBody>
      </p:sp>
    </p:spTree>
    <p:extLst>
      <p:ext uri="{BB962C8B-B14F-4D97-AF65-F5344CB8AC3E}">
        <p14:creationId xmlns:p14="http://schemas.microsoft.com/office/powerpoint/2010/main" val="1726825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Task for parents….. </a:t>
            </a:r>
          </a:p>
          <a:p>
            <a:r>
              <a:rPr lang="en-GB" dirty="0"/>
              <a:t>NOTE: It is important to know your parents and their literacy needs.  Some parents may not wish to partake in this task.   </a:t>
            </a:r>
          </a:p>
        </p:txBody>
      </p:sp>
      <p:sp>
        <p:nvSpPr>
          <p:cNvPr id="4" name="Slide Number Placeholder 3"/>
          <p:cNvSpPr>
            <a:spLocks noGrp="1"/>
          </p:cNvSpPr>
          <p:nvPr>
            <p:ph type="sldNum" sz="quarter" idx="5"/>
          </p:nvPr>
        </p:nvSpPr>
        <p:spPr/>
        <p:txBody>
          <a:bodyPr/>
          <a:lstStyle/>
          <a:p>
            <a:fld id="{641A4F18-184A-AE4B-8AE3-4090B2B79F3F}" type="slidenum">
              <a:rPr lang="en-GB" smtClean="0"/>
              <a:pPr/>
              <a:t>11</a:t>
            </a:fld>
            <a:endParaRPr lang="en-GB" dirty="0"/>
          </a:p>
        </p:txBody>
      </p:sp>
    </p:spTree>
    <p:extLst>
      <p:ext uri="{BB962C8B-B14F-4D97-AF65-F5344CB8AC3E}">
        <p14:creationId xmlns:p14="http://schemas.microsoft.com/office/powerpoint/2010/main" val="3768296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1680" y="1209582"/>
            <a:ext cx="6071357" cy="2868307"/>
          </a:xfrm>
        </p:spPr>
        <p:txBody>
          <a:bodyPr/>
          <a:lstStyle>
            <a:lvl1pPr>
              <a:lnSpc>
                <a:spcPts val="7400"/>
              </a:lnSpc>
              <a:defRPr sz="7000"/>
            </a:lvl1pPr>
          </a:lstStyle>
          <a:p>
            <a:r>
              <a:rPr lang="en-US"/>
              <a:t>Click to edit Master title style</a:t>
            </a:r>
            <a:endParaRPr lang="en-GB" dirty="0"/>
          </a:p>
        </p:txBody>
      </p:sp>
      <p:sp>
        <p:nvSpPr>
          <p:cNvPr id="3" name="Subtitle 2"/>
          <p:cNvSpPr>
            <a:spLocks noGrp="1"/>
          </p:cNvSpPr>
          <p:nvPr>
            <p:ph type="subTitle" idx="1"/>
          </p:nvPr>
        </p:nvSpPr>
        <p:spPr>
          <a:xfrm>
            <a:off x="451680" y="3768576"/>
            <a:ext cx="4120320" cy="276999"/>
          </a:xfrm>
        </p:spPr>
        <p:txBody>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11985823" y="6555542"/>
            <a:ext cx="2093975" cy="190201"/>
          </a:xfrm>
        </p:spPr>
        <p:txBody>
          <a:bodyPr/>
          <a:lstStyle/>
          <a:p>
            <a:fld id="{108F1919-FC40-9842-8333-6068D7DA74C4}" type="datetimeFigureOut">
              <a:rPr lang="en-US" smtClean="0"/>
              <a:pPr/>
              <a:t>5/12/2020</a:t>
            </a:fld>
            <a:endParaRPr lang="en-GB" dirty="0"/>
          </a:p>
        </p:txBody>
      </p:sp>
      <p:sp>
        <p:nvSpPr>
          <p:cNvPr id="5" name="Footer Placeholder 4"/>
          <p:cNvSpPr>
            <a:spLocks noGrp="1"/>
          </p:cNvSpPr>
          <p:nvPr>
            <p:ph type="ftr" sz="quarter" idx="11"/>
          </p:nvPr>
        </p:nvSpPr>
        <p:spPr>
          <a:xfrm>
            <a:off x="9144000" y="6555542"/>
            <a:ext cx="2841823" cy="190201"/>
          </a:xfrm>
        </p:spPr>
        <p:txBody>
          <a:bodyPr/>
          <a:lstStyle/>
          <a:p>
            <a:endParaRPr lang="en-GB" dirty="0"/>
          </a:p>
        </p:txBody>
      </p:sp>
      <p:sp>
        <p:nvSpPr>
          <p:cNvPr id="6" name="Slide Number Placeholder 5"/>
          <p:cNvSpPr>
            <a:spLocks noGrp="1"/>
          </p:cNvSpPr>
          <p:nvPr>
            <p:ph type="sldNum" sz="quarter" idx="12"/>
          </p:nvPr>
        </p:nvSpPr>
        <p:spPr>
          <a:xfrm>
            <a:off x="-541641" y="6555542"/>
            <a:ext cx="541641" cy="190201"/>
          </a:xfrm>
        </p:spPr>
        <p:txBody>
          <a:bodyPr/>
          <a:lstStyle/>
          <a:p>
            <a:fld id="{9DF0AECC-CCFE-A746-81F5-3D6D8F79316F}" type="slidenum">
              <a:rPr lang="en-GB" smtClean="0"/>
              <a:pPr/>
              <a:t>‹#›</a:t>
            </a:fld>
            <a:endParaRPr lang="en-GB"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0846" y="2272806"/>
            <a:ext cx="3265003" cy="4133226"/>
          </a:xfrm>
          <a:prstGeom prst="rect">
            <a:avLst/>
          </a:prstGeom>
        </p:spPr>
      </p:pic>
      <p:pic>
        <p:nvPicPr>
          <p:cNvPr id="1026" name="Picture 2" descr="G:\SYPS\Business Support Unit\Planning and Performance\Communications\Jem &amp; Mark - Corporate\Branding\Inspiring Futures\Entrust-Inspiring-Futures-CMYK.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7361" y="344585"/>
            <a:ext cx="2131707" cy="78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551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301625"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GB" alt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ltLang="en-US" dirty="0"/>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4B05AD5D-47B6-46AF-84B4-29654672A461}" type="slidenum">
              <a:rPr lang="en-GB" altLang="en-US"/>
              <a:pPr/>
              <a:t>‹#›</a:t>
            </a:fld>
            <a:endParaRPr lang="en-GB" altLang="en-US" dirty="0"/>
          </a:p>
        </p:txBody>
      </p:sp>
    </p:spTree>
    <p:extLst>
      <p:ext uri="{BB962C8B-B14F-4D97-AF65-F5344CB8AC3E}">
        <p14:creationId xmlns:p14="http://schemas.microsoft.com/office/powerpoint/2010/main" val="286725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8F1919-FC40-9842-8333-6068D7DA74C4}" type="datetimeFigureOut">
              <a:rPr lang="en-US" smtClean="0"/>
              <a:pPr/>
              <a:t>5/12/2020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F0AECC-CCFE-A746-81F5-3D6D8F79316F}" type="slidenum">
              <a:rPr lang="en-GB" smtClean="0"/>
              <a:pPr/>
              <a:t>‹#›</a:t>
            </a:fld>
            <a:endParaRPr lang="en-GB" dirty="0"/>
          </a:p>
        </p:txBody>
      </p:sp>
    </p:spTree>
    <p:extLst>
      <p:ext uri="{BB962C8B-B14F-4D97-AF65-F5344CB8AC3E}">
        <p14:creationId xmlns:p14="http://schemas.microsoft.com/office/powerpoint/2010/main" val="127145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Larg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90628"/>
            <a:ext cx="8229600" cy="615553"/>
          </a:xfrm>
        </p:spPr>
        <p:txBody>
          <a:bodyPr lIns="0" tIns="0" rIns="0" bIns="0" anchor="t" anchorCtr="0">
            <a:spAutoFit/>
          </a:bodyPr>
          <a:lstStyle>
            <a:lvl1pPr algn="l">
              <a:defRPr sz="4000" b="1">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a:xfrm>
            <a:off x="457200" y="1699697"/>
            <a:ext cx="8229600" cy="471924"/>
          </a:xfrm>
        </p:spPr>
        <p:txBody>
          <a:bodyPr lIns="0" tIns="0" rIns="0" bIns="0">
            <a:spAutoFit/>
          </a:bodyPr>
          <a:lstStyle>
            <a:lvl1pPr marL="0" indent="0">
              <a:lnSpc>
                <a:spcPts val="3600"/>
              </a:lnSpc>
              <a:buNone/>
              <a:defRPr sz="3400">
                <a:solidFill>
                  <a:schemeClr val="tx2"/>
                </a:solidFill>
              </a:defRPr>
            </a:lvl1pPr>
          </a:lstStyle>
          <a:p>
            <a:pPr lvl="0"/>
            <a:r>
              <a:rPr lang="en-US"/>
              <a:t>Click to edit Master text styles</a:t>
            </a:r>
          </a:p>
        </p:txBody>
      </p:sp>
      <p:sp>
        <p:nvSpPr>
          <p:cNvPr id="4" name="Date Placeholder 3"/>
          <p:cNvSpPr>
            <a:spLocks noGrp="1"/>
          </p:cNvSpPr>
          <p:nvPr>
            <p:ph type="dt" sz="half" idx="10"/>
          </p:nvPr>
        </p:nvSpPr>
        <p:spPr/>
        <p:txBody>
          <a:bodyPr/>
          <a:lstStyle/>
          <a:p>
            <a:fld id="{108F1919-FC40-9842-8333-6068D7DA74C4}" type="datetimeFigureOut">
              <a:rPr lang="en-US" smtClean="0"/>
              <a:pPr/>
              <a:t>5/12/2020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DF0AECC-CCFE-A746-81F5-3D6D8F79316F}" type="slidenum">
              <a:rPr lang="en-GB" smtClean="0"/>
              <a:pPr/>
              <a:t>‹#›</a:t>
            </a:fld>
            <a:endParaRPr lang="en-GB" dirty="0"/>
          </a:p>
        </p:txBody>
      </p:sp>
      <p:cxnSp>
        <p:nvCxnSpPr>
          <p:cNvPr id="8" name="Straight Connector 7"/>
          <p:cNvCxnSpPr/>
          <p:nvPr userDrawn="1"/>
        </p:nvCxnSpPr>
        <p:spPr>
          <a:xfrm>
            <a:off x="457200" y="456517"/>
            <a:ext cx="8229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57200" y="6397093"/>
            <a:ext cx="8229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ntrust_without_Strapline_Logo 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7133" y="6546551"/>
            <a:ext cx="715520" cy="168510"/>
          </a:xfrm>
          <a:prstGeom prst="rect">
            <a:avLst/>
          </a:prstGeom>
        </p:spPr>
      </p:pic>
    </p:spTree>
    <p:extLst>
      <p:ext uri="{BB962C8B-B14F-4D97-AF65-F5344CB8AC3E}">
        <p14:creationId xmlns:p14="http://schemas.microsoft.com/office/powerpoint/2010/main" val="30318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869428"/>
            <a:ext cx="4038600" cy="1684222"/>
          </a:xfrm>
        </p:spPr>
        <p:txBody>
          <a:bodyPr/>
          <a:lstStyle>
            <a:lvl1pPr marL="0" indent="0">
              <a:lnSpc>
                <a:spcPts val="1900"/>
              </a:lnSpc>
              <a:spcBef>
                <a:spcPts val="0"/>
              </a:spcBef>
              <a:spcAft>
                <a:spcPts val="1200"/>
              </a:spcAft>
              <a:buNone/>
              <a:defRPr sz="1800" b="1"/>
            </a:lvl1pPr>
            <a:lvl2pPr marL="0" indent="0">
              <a:lnSpc>
                <a:spcPts val="1600"/>
              </a:lnSpc>
              <a:spcBef>
                <a:spcPts val="0"/>
              </a:spcBef>
              <a:spcAft>
                <a:spcPts val="1200"/>
              </a:spcAft>
              <a:buNone/>
              <a:defRPr sz="1500"/>
            </a:lvl2pPr>
            <a:lvl3pPr marL="0" indent="0">
              <a:lnSpc>
                <a:spcPts val="1600"/>
              </a:lnSpc>
              <a:spcBef>
                <a:spcPts val="0"/>
              </a:spcBef>
              <a:spcAft>
                <a:spcPts val="1200"/>
              </a:spcAft>
              <a:buNone/>
              <a:defRPr sz="1500"/>
            </a:lvl3pPr>
            <a:lvl4pPr marL="0" indent="0">
              <a:lnSpc>
                <a:spcPts val="1600"/>
              </a:lnSpc>
              <a:spcBef>
                <a:spcPts val="0"/>
              </a:spcBef>
              <a:spcAft>
                <a:spcPts val="1200"/>
              </a:spcAft>
              <a:buNone/>
              <a:defRPr sz="1500"/>
            </a:lvl4pPr>
            <a:lvl5pPr marL="0" indent="0" defTabSz="-276225">
              <a:lnSpc>
                <a:spcPts val="1600"/>
              </a:lnSpc>
              <a:spcBef>
                <a:spcPts val="0"/>
              </a:spcBef>
              <a:spcAft>
                <a:spcPts val="1200"/>
              </a:spcAft>
              <a:buNone/>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52334" y="1869428"/>
            <a:ext cx="3934466" cy="1264727"/>
          </a:xfrm>
          <a:solidFill>
            <a:schemeClr val="bg2"/>
          </a:solidFill>
        </p:spPr>
        <p:txBody>
          <a:bodyPr lIns="216000" tIns="122400" rIns="216000" bIns="108000"/>
          <a:lstStyle>
            <a:lvl1pPr marL="0" indent="0">
              <a:spcBef>
                <a:spcPts val="0"/>
              </a:spcBef>
              <a:spcAft>
                <a:spcPts val="2400"/>
              </a:spcAft>
              <a:buNone/>
              <a:defRPr sz="1700" b="1">
                <a:solidFill>
                  <a:schemeClr val="accent1"/>
                </a:solidFill>
              </a:defRPr>
            </a:lvl1pPr>
            <a:lvl2pPr marL="719138" indent="0">
              <a:spcBef>
                <a:spcPts val="0"/>
              </a:spcBef>
              <a:spcAft>
                <a:spcPts val="200"/>
              </a:spcAft>
              <a:buNone/>
              <a:defRPr sz="1400" b="1">
                <a:solidFill>
                  <a:srgbClr val="E74D15"/>
                </a:solidFill>
              </a:defRPr>
            </a:lvl2pPr>
            <a:lvl3pPr marL="719138" indent="0" defTabSz="261938">
              <a:spcBef>
                <a:spcPts val="0"/>
              </a:spcBef>
              <a:spcAft>
                <a:spcPts val="2400"/>
              </a:spcAft>
              <a:buNone/>
              <a:defRPr sz="1200"/>
            </a:lvl3pPr>
            <a:lvl4pPr marL="719138" indent="0" defTabSz="261938">
              <a:buNone/>
              <a:defRPr sz="1200"/>
            </a:lvl4pPr>
            <a:lvl5pPr marL="717550" indent="0" defTabSz="261938">
              <a:buNone/>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108F1919-FC40-9842-8333-6068D7DA74C4}" type="datetimeFigureOut">
              <a:rPr lang="en-US" smtClean="0"/>
              <a:pPr/>
              <a:t>5/12/2020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F0AECC-CCFE-A746-81F5-3D6D8F79316F}" type="slidenum">
              <a:rPr lang="en-GB" smtClean="0"/>
              <a:pPr/>
              <a:t>‹#›</a:t>
            </a:fld>
            <a:endParaRPr lang="en-GB" dirty="0"/>
          </a:p>
        </p:txBody>
      </p:sp>
    </p:spTree>
    <p:extLst>
      <p:ext uri="{BB962C8B-B14F-4D97-AF65-F5344CB8AC3E}">
        <p14:creationId xmlns:p14="http://schemas.microsoft.com/office/powerpoint/2010/main" val="235896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869428"/>
            <a:ext cx="4038600" cy="1839392"/>
          </a:xfrm>
        </p:spPr>
        <p:txBody>
          <a:bodyPr/>
          <a:lstStyle>
            <a:lvl1pPr marL="180975" indent="-180975">
              <a:lnSpc>
                <a:spcPts val="1900"/>
              </a:lnSpc>
              <a:spcBef>
                <a:spcPts val="0"/>
              </a:spcBef>
              <a:spcAft>
                <a:spcPts val="1200"/>
              </a:spcAft>
              <a:buFont typeface="Arial"/>
              <a:buChar char="•"/>
              <a:defRPr sz="1800" b="0"/>
            </a:lvl1pPr>
            <a:lvl2pPr marL="180975" indent="-180975">
              <a:lnSpc>
                <a:spcPts val="1900"/>
              </a:lnSpc>
              <a:spcBef>
                <a:spcPts val="0"/>
              </a:spcBef>
              <a:spcAft>
                <a:spcPts val="1200"/>
              </a:spcAft>
              <a:buFont typeface="Arial"/>
              <a:buChar char="•"/>
              <a:defRPr sz="1800"/>
            </a:lvl2pPr>
            <a:lvl3pPr marL="180975" indent="-180975">
              <a:lnSpc>
                <a:spcPts val="1900"/>
              </a:lnSpc>
              <a:spcBef>
                <a:spcPts val="0"/>
              </a:spcBef>
              <a:spcAft>
                <a:spcPts val="1200"/>
              </a:spcAft>
              <a:buFont typeface="Arial"/>
              <a:buChar char="•"/>
              <a:defRPr sz="1800"/>
            </a:lvl3pPr>
            <a:lvl4pPr marL="180975" indent="-180975">
              <a:lnSpc>
                <a:spcPts val="1900"/>
              </a:lnSpc>
              <a:spcBef>
                <a:spcPts val="0"/>
              </a:spcBef>
              <a:spcAft>
                <a:spcPts val="1200"/>
              </a:spcAft>
              <a:buFont typeface="Arial"/>
              <a:buChar char="•"/>
              <a:defRPr sz="1800"/>
            </a:lvl4pPr>
            <a:lvl5pPr marL="180975" indent="-180975" defTabSz="-276225">
              <a:lnSpc>
                <a:spcPts val="1900"/>
              </a:lnSpc>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108F1919-FC40-9842-8333-6068D7DA74C4}" type="datetimeFigureOut">
              <a:rPr lang="en-US" smtClean="0"/>
              <a:pPr/>
              <a:t>5/12/2020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DF0AECC-CCFE-A746-81F5-3D6D8F79316F}" type="slidenum">
              <a:rPr lang="en-GB" smtClean="0"/>
              <a:pPr/>
              <a:t>‹#›</a:t>
            </a:fld>
            <a:endParaRPr lang="en-GB" dirty="0"/>
          </a:p>
        </p:txBody>
      </p:sp>
      <p:sp>
        <p:nvSpPr>
          <p:cNvPr id="9" name="Chart Placeholder 8"/>
          <p:cNvSpPr>
            <a:spLocks noGrp="1"/>
          </p:cNvSpPr>
          <p:nvPr>
            <p:ph type="chart" sz="quarter" idx="13"/>
          </p:nvPr>
        </p:nvSpPr>
        <p:spPr>
          <a:xfrm>
            <a:off x="4748213" y="1869427"/>
            <a:ext cx="3938587" cy="4258437"/>
          </a:xfrm>
        </p:spPr>
        <p:txBody>
          <a:bodyPr>
            <a:noAutofit/>
          </a:bodyPr>
          <a:lstStyle>
            <a:lvl1pPr marL="87313" indent="0">
              <a:buNone/>
              <a:defRPr sz="1000"/>
            </a:lvl1pPr>
          </a:lstStyle>
          <a:p>
            <a:r>
              <a:rPr lang="en-US" dirty="0"/>
              <a:t>Click icon to add chart</a:t>
            </a:r>
            <a:endParaRPr lang="en-GB" dirty="0"/>
          </a:p>
        </p:txBody>
      </p:sp>
    </p:spTree>
    <p:extLst>
      <p:ext uri="{BB962C8B-B14F-4D97-AF65-F5344CB8AC3E}">
        <p14:creationId xmlns:p14="http://schemas.microsoft.com/office/powerpoint/2010/main" val="32735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5655" y="766343"/>
            <a:ext cx="5827726" cy="2333972"/>
          </a:xfrm>
        </p:spPr>
        <p:txBody>
          <a:bodyPr anchor="t"/>
          <a:lstStyle>
            <a:lvl1pPr algn="l">
              <a:lnSpc>
                <a:spcPts val="6000"/>
              </a:lnSpc>
              <a:defRPr sz="6000" b="1" cap="none">
                <a:solidFill>
                  <a:schemeClr val="bg1"/>
                </a:solidFill>
              </a:defRPr>
            </a:lvl1pPr>
          </a:lstStyle>
          <a:p>
            <a:r>
              <a:rPr lang="en-GB" dirty="0"/>
              <a:t>Click To Edit Master Title Style</a:t>
            </a:r>
          </a:p>
        </p:txBody>
      </p:sp>
      <p:sp>
        <p:nvSpPr>
          <p:cNvPr id="4" name="Date Placeholder 3"/>
          <p:cNvSpPr>
            <a:spLocks noGrp="1"/>
          </p:cNvSpPr>
          <p:nvPr>
            <p:ph type="dt" sz="half" idx="10"/>
          </p:nvPr>
        </p:nvSpPr>
        <p:spPr>
          <a:xfrm>
            <a:off x="11985823" y="6555542"/>
            <a:ext cx="2093975" cy="190201"/>
          </a:xfrm>
        </p:spPr>
        <p:txBody>
          <a:bodyPr/>
          <a:lstStyle/>
          <a:p>
            <a:fld id="{108F1919-FC40-9842-8333-6068D7DA74C4}" type="datetimeFigureOut">
              <a:rPr lang="en-US" smtClean="0"/>
              <a:pPr/>
              <a:t>5/12/2020</a:t>
            </a:fld>
            <a:endParaRPr lang="en-GB" dirty="0"/>
          </a:p>
        </p:txBody>
      </p:sp>
      <p:sp>
        <p:nvSpPr>
          <p:cNvPr id="5" name="Footer Placeholder 4"/>
          <p:cNvSpPr>
            <a:spLocks noGrp="1"/>
          </p:cNvSpPr>
          <p:nvPr>
            <p:ph type="ftr" sz="quarter" idx="11"/>
          </p:nvPr>
        </p:nvSpPr>
        <p:spPr>
          <a:xfrm>
            <a:off x="9144000" y="6555542"/>
            <a:ext cx="2841823" cy="190201"/>
          </a:xfrm>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DF0AECC-CCFE-A746-81F5-3D6D8F79316F}" type="slidenum">
              <a:rPr lang="en-GB" smtClean="0"/>
              <a:pPr/>
              <a:t>‹#›</a:t>
            </a:fld>
            <a:endParaRPr lang="en-GB" dirty="0"/>
          </a:p>
        </p:txBody>
      </p:sp>
      <p:cxnSp>
        <p:nvCxnSpPr>
          <p:cNvPr id="8" name="Straight Connector 7"/>
          <p:cNvCxnSpPr/>
          <p:nvPr userDrawn="1"/>
        </p:nvCxnSpPr>
        <p:spPr>
          <a:xfrm>
            <a:off x="457200" y="456517"/>
            <a:ext cx="82296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57200" y="6397093"/>
            <a:ext cx="82296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7133" y="6546551"/>
            <a:ext cx="715519" cy="168510"/>
          </a:xfrm>
          <a:prstGeom prst="rect">
            <a:avLst/>
          </a:prstGeom>
        </p:spPr>
      </p:pic>
      <p:pic>
        <p:nvPicPr>
          <p:cNvPr id="12" name="Picture 11" descr="Divider_white_arro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9870" y="2192099"/>
            <a:ext cx="3709540" cy="3874137"/>
          </a:xfrm>
          <a:prstGeom prst="rect">
            <a:avLst/>
          </a:prstGeom>
        </p:spPr>
      </p:pic>
    </p:spTree>
    <p:extLst>
      <p:ext uri="{BB962C8B-B14F-4D97-AF65-F5344CB8AC3E}">
        <p14:creationId xmlns:p14="http://schemas.microsoft.com/office/powerpoint/2010/main" val="369899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8F1919-FC40-9842-8333-6068D7DA74C4}" type="datetimeFigureOut">
              <a:rPr lang="en-US" smtClean="0"/>
              <a:pPr/>
              <a:t>5/12/2020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DF0AECC-CCFE-A746-81F5-3D6D8F79316F}" type="slidenum">
              <a:rPr lang="en-GB" smtClean="0"/>
              <a:pPr/>
              <a:t>‹#›</a:t>
            </a:fld>
            <a:endParaRPr lang="en-GB" dirty="0"/>
          </a:p>
        </p:txBody>
      </p:sp>
    </p:spTree>
    <p:extLst>
      <p:ext uri="{BB962C8B-B14F-4D97-AF65-F5344CB8AC3E}">
        <p14:creationId xmlns:p14="http://schemas.microsoft.com/office/powerpoint/2010/main" val="265982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8F1919-FC40-9842-8333-6068D7DA74C4}" type="datetimeFigureOut">
              <a:rPr lang="en-US" smtClean="0"/>
              <a:pPr/>
              <a:t>5/12/2020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DF0AECC-CCFE-A746-81F5-3D6D8F79316F}" type="slidenum">
              <a:rPr lang="en-GB" smtClean="0"/>
              <a:pPr/>
              <a:t>‹#›</a:t>
            </a:fld>
            <a:endParaRPr lang="en-GB" dirty="0"/>
          </a:p>
        </p:txBody>
      </p:sp>
    </p:spTree>
    <p:extLst>
      <p:ext uri="{BB962C8B-B14F-4D97-AF65-F5344CB8AC3E}">
        <p14:creationId xmlns:p14="http://schemas.microsoft.com/office/powerpoint/2010/main" val="4312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F1919-FC40-9842-8333-6068D7DA74C4}" type="datetimeFigureOut">
              <a:rPr lang="en-US" smtClean="0"/>
              <a:pPr/>
              <a:t>5/12/2020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DF0AECC-CCFE-A746-81F5-3D6D8F79316F}" type="slidenum">
              <a:rPr lang="en-GB" smtClean="0"/>
              <a:pPr/>
              <a:t>‹#›</a:t>
            </a:fld>
            <a:endParaRPr lang="en-GB" dirty="0"/>
          </a:p>
        </p:txBody>
      </p:sp>
    </p:spTree>
    <p:extLst>
      <p:ext uri="{BB962C8B-B14F-4D97-AF65-F5344CB8AC3E}">
        <p14:creationId xmlns:p14="http://schemas.microsoft.com/office/powerpoint/2010/main" val="157097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3166"/>
            <a:ext cx="8229600" cy="615553"/>
          </a:xfrm>
          <a:prstGeom prst="rect">
            <a:avLst/>
          </a:prstGeom>
        </p:spPr>
        <p:txBody>
          <a:bodyPr vert="horz" lIns="0" tIns="0" rIns="0" bIns="0" rtlCol="0" anchor="t" anchorCtr="0">
            <a:sp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2191369"/>
          </a:xfrm>
          <a:prstGeom prst="rect">
            <a:avLst/>
          </a:prstGeom>
        </p:spPr>
        <p:txBody>
          <a:bodyPr vert="horz"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3840664" y="6555542"/>
            <a:ext cx="2093975" cy="190201"/>
          </a:xfrm>
          <a:prstGeom prst="rect">
            <a:avLst/>
          </a:prstGeom>
        </p:spPr>
        <p:txBody>
          <a:bodyPr vert="horz" lIns="0" tIns="0" rIns="0" bIns="0" rtlCol="0" anchor="t" anchorCtr="0"/>
          <a:lstStyle>
            <a:lvl1pPr algn="l">
              <a:defRPr sz="1200">
                <a:solidFill>
                  <a:srgbClr val="646363"/>
                </a:solidFill>
              </a:defRPr>
            </a:lvl1pPr>
          </a:lstStyle>
          <a:p>
            <a:fld id="{108F1919-FC40-9842-8333-6068D7DA74C4}" type="datetimeFigureOut">
              <a:rPr lang="en-US" smtClean="0"/>
              <a:pPr/>
              <a:t>5/12/2020</a:t>
            </a:fld>
            <a:endParaRPr lang="en-GB" dirty="0"/>
          </a:p>
        </p:txBody>
      </p:sp>
      <p:sp>
        <p:nvSpPr>
          <p:cNvPr id="5" name="Footer Placeholder 4"/>
          <p:cNvSpPr>
            <a:spLocks noGrp="1"/>
          </p:cNvSpPr>
          <p:nvPr>
            <p:ph type="ftr" sz="quarter" idx="3"/>
          </p:nvPr>
        </p:nvSpPr>
        <p:spPr>
          <a:xfrm>
            <a:off x="998841" y="6555542"/>
            <a:ext cx="2841823" cy="190201"/>
          </a:xfrm>
          <a:prstGeom prst="rect">
            <a:avLst/>
          </a:prstGeom>
        </p:spPr>
        <p:txBody>
          <a:bodyPr vert="horz" lIns="0" tIns="0" rIns="0" bIns="0" rtlCol="0" anchor="t" anchorCtr="0"/>
          <a:lstStyle>
            <a:lvl1pPr algn="l">
              <a:defRPr sz="1200">
                <a:solidFill>
                  <a:srgbClr val="646363"/>
                </a:solidFill>
              </a:defRPr>
            </a:lvl1pPr>
          </a:lstStyle>
          <a:p>
            <a:endParaRPr lang="en-GB" dirty="0"/>
          </a:p>
        </p:txBody>
      </p:sp>
      <p:sp>
        <p:nvSpPr>
          <p:cNvPr id="6" name="Slide Number Placeholder 5"/>
          <p:cNvSpPr>
            <a:spLocks noGrp="1"/>
          </p:cNvSpPr>
          <p:nvPr>
            <p:ph type="sldNum" sz="quarter" idx="4"/>
          </p:nvPr>
        </p:nvSpPr>
        <p:spPr>
          <a:xfrm>
            <a:off x="457200" y="6555542"/>
            <a:ext cx="541641" cy="190201"/>
          </a:xfrm>
          <a:prstGeom prst="rect">
            <a:avLst/>
          </a:prstGeom>
        </p:spPr>
        <p:txBody>
          <a:bodyPr vert="horz" lIns="0" tIns="0" rIns="0" bIns="0" rtlCol="0" anchor="t" anchorCtr="0"/>
          <a:lstStyle>
            <a:lvl1pPr algn="l">
              <a:defRPr sz="1200">
                <a:solidFill>
                  <a:srgbClr val="646363"/>
                </a:solidFill>
              </a:defRPr>
            </a:lvl1pPr>
          </a:lstStyle>
          <a:p>
            <a:fld id="{9DF0AECC-CCFE-A746-81F5-3D6D8F79316F}" type="slidenum">
              <a:rPr lang="en-GB" smtClean="0"/>
              <a:pPr/>
              <a:t>‹#›</a:t>
            </a:fld>
            <a:endParaRPr lang="en-GB" dirty="0"/>
          </a:p>
        </p:txBody>
      </p:sp>
      <p:cxnSp>
        <p:nvCxnSpPr>
          <p:cNvPr id="9" name="Straight Connector 8"/>
          <p:cNvCxnSpPr/>
          <p:nvPr/>
        </p:nvCxnSpPr>
        <p:spPr>
          <a:xfrm>
            <a:off x="457200" y="456517"/>
            <a:ext cx="82296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57200" y="6397093"/>
            <a:ext cx="8229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Entrust_without_Strapline_Logo RGB.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77133" y="6546551"/>
            <a:ext cx="715520" cy="168510"/>
          </a:xfrm>
          <a:prstGeom prst="rect">
            <a:avLst/>
          </a:prstGeom>
        </p:spPr>
      </p:pic>
    </p:spTree>
    <p:extLst>
      <p:ext uri="{BB962C8B-B14F-4D97-AF65-F5344CB8AC3E}">
        <p14:creationId xmlns:p14="http://schemas.microsoft.com/office/powerpoint/2010/main" val="4257775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61" r:id="rId5"/>
    <p:sldLayoutId id="2147483651" r:id="rId6"/>
    <p:sldLayoutId id="2147483653" r:id="rId7"/>
    <p:sldLayoutId id="2147483654" r:id="rId8"/>
    <p:sldLayoutId id="2147483655" r:id="rId9"/>
    <p:sldLayoutId id="2147483662" r:id="rId10"/>
  </p:sldLayoutIdLst>
  <p:txStyles>
    <p:titleStyle>
      <a:lvl1pPr algn="l" defTabSz="457200" rtl="0" eaLnBrk="1" latinLnBrk="0" hangingPunct="1">
        <a:spcBef>
          <a:spcPct val="0"/>
        </a:spcBef>
        <a:buNone/>
        <a:defRPr sz="4000" b="1" kern="1200">
          <a:solidFill>
            <a:schemeClr val="accent1"/>
          </a:solidFill>
          <a:latin typeface="+mj-lt"/>
          <a:ea typeface="+mj-ea"/>
          <a:cs typeface="+mj-cs"/>
        </a:defRPr>
      </a:lvl1pPr>
    </p:titleStyle>
    <p:bodyStyle>
      <a:lvl1pPr marL="180975" indent="-180975" algn="l" defTabSz="457200" rtl="0" eaLnBrk="1" latinLnBrk="0" hangingPunct="1">
        <a:spcBef>
          <a:spcPct val="20000"/>
        </a:spcBef>
        <a:buFont typeface="Arial"/>
        <a:buChar char="•"/>
        <a:defRPr sz="2800" kern="1200">
          <a:solidFill>
            <a:schemeClr val="tx1"/>
          </a:solidFill>
          <a:latin typeface="+mn-lt"/>
          <a:ea typeface="+mn-ea"/>
          <a:cs typeface="+mn-cs"/>
        </a:defRPr>
      </a:lvl1pPr>
      <a:lvl2pPr marL="468313" indent="-280988" algn="l" defTabSz="457200" rtl="0" eaLnBrk="1" latinLnBrk="0" hangingPunct="1">
        <a:spcBef>
          <a:spcPct val="20000"/>
        </a:spcBef>
        <a:buFont typeface="Arial"/>
        <a:buChar char="–"/>
        <a:defRPr sz="2800" kern="1200">
          <a:solidFill>
            <a:schemeClr val="tx1"/>
          </a:solidFill>
          <a:latin typeface="+mn-lt"/>
          <a:ea typeface="+mn-ea"/>
          <a:cs typeface="+mn-cs"/>
        </a:defRPr>
      </a:lvl2pPr>
      <a:lvl3pPr marL="679450" indent="-200025" algn="l" defTabSz="457200" rtl="0" eaLnBrk="1" latinLnBrk="0" hangingPunct="1">
        <a:spcBef>
          <a:spcPct val="20000"/>
        </a:spcBef>
        <a:buFont typeface="Arial"/>
        <a:buChar char="•"/>
        <a:defRPr sz="2400" kern="1200">
          <a:solidFill>
            <a:schemeClr val="tx1"/>
          </a:solidFill>
          <a:latin typeface="+mn-lt"/>
          <a:ea typeface="+mn-ea"/>
          <a:cs typeface="+mn-cs"/>
        </a:defRPr>
      </a:lvl3pPr>
      <a:lvl4pPr marL="906463" indent="-250825" algn="l" defTabSz="457200" rtl="0" eaLnBrk="1" latinLnBrk="0" hangingPunct="1">
        <a:spcBef>
          <a:spcPct val="20000"/>
        </a:spcBef>
        <a:buFont typeface="Arial"/>
        <a:buChar char="•"/>
        <a:defRPr sz="2000" kern="1200">
          <a:solidFill>
            <a:schemeClr val="tx1"/>
          </a:solidFill>
          <a:latin typeface="+mn-lt"/>
          <a:ea typeface="+mn-ea"/>
          <a:cs typeface="+mn-cs"/>
        </a:defRPr>
      </a:lvl4pPr>
      <a:lvl5pPr marL="1152525" indent="-239713"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681" y="1209582"/>
            <a:ext cx="5101222" cy="2846933"/>
          </a:xfrm>
        </p:spPr>
        <p:txBody>
          <a:bodyPr/>
          <a:lstStyle/>
          <a:p>
            <a:r>
              <a:rPr lang="en-GB" dirty="0"/>
              <a:t>Supporting your child at home </a:t>
            </a:r>
          </a:p>
        </p:txBody>
      </p:sp>
      <p:sp>
        <p:nvSpPr>
          <p:cNvPr id="3" name="Subtitle 2"/>
          <p:cNvSpPr>
            <a:spLocks noGrp="1"/>
          </p:cNvSpPr>
          <p:nvPr>
            <p:ph type="subTitle" idx="1"/>
          </p:nvPr>
        </p:nvSpPr>
        <p:spPr>
          <a:xfrm>
            <a:off x="451680" y="5375546"/>
            <a:ext cx="4120320" cy="609398"/>
          </a:xfrm>
        </p:spPr>
        <p:txBody>
          <a:bodyPr/>
          <a:lstStyle/>
          <a:p>
            <a:r>
              <a:rPr lang="en-GB" dirty="0"/>
              <a:t>Parent Workshop </a:t>
            </a:r>
          </a:p>
          <a:p>
            <a:r>
              <a:rPr lang="en-GB" dirty="0"/>
              <a:t>Entrust: Learning Support </a:t>
            </a:r>
          </a:p>
        </p:txBody>
      </p:sp>
    </p:spTree>
    <p:extLst>
      <p:ext uri="{BB962C8B-B14F-4D97-AF65-F5344CB8AC3E}">
        <p14:creationId xmlns:p14="http://schemas.microsoft.com/office/powerpoint/2010/main" val="220736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0317"/>
            <a:ext cx="8229600" cy="1846659"/>
          </a:xfrm>
        </p:spPr>
        <p:txBody>
          <a:bodyPr/>
          <a:lstStyle/>
          <a:p>
            <a:r>
              <a:rPr lang="en-GB" dirty="0"/>
              <a:t>Remember reading happens in everyday life too: some examples </a:t>
            </a:r>
            <a:br>
              <a:rPr lang="en-GB" dirty="0"/>
            </a:br>
            <a:endParaRPr lang="en-GB" dirty="0"/>
          </a:p>
        </p:txBody>
      </p:sp>
      <p:sp>
        <p:nvSpPr>
          <p:cNvPr id="3" name="TextBox 2"/>
          <p:cNvSpPr txBox="1"/>
          <p:nvPr/>
        </p:nvSpPr>
        <p:spPr>
          <a:xfrm>
            <a:off x="440575" y="1728082"/>
            <a:ext cx="8229600" cy="4893647"/>
          </a:xfrm>
          <a:prstGeom prst="rect">
            <a:avLst/>
          </a:prstGeom>
          <a:noFill/>
        </p:spPr>
        <p:txBody>
          <a:bodyPr wrap="square" rtlCol="0">
            <a:spAutoFit/>
          </a:bodyPr>
          <a:lstStyle/>
          <a:p>
            <a:pPr marL="342900" indent="-342900">
              <a:buFont typeface="Arial" panose="020B0604020202020204" pitchFamily="34" charset="0"/>
              <a:buChar char="•"/>
            </a:pPr>
            <a:r>
              <a:rPr lang="en-GB" sz="2500" dirty="0"/>
              <a:t>Letters </a:t>
            </a:r>
          </a:p>
          <a:p>
            <a:pPr marL="342900" indent="-342900">
              <a:buFont typeface="Arial" panose="020B0604020202020204" pitchFamily="34" charset="0"/>
              <a:buChar char="•"/>
            </a:pPr>
            <a:r>
              <a:rPr lang="en-GB" sz="2500" dirty="0">
                <a:solidFill>
                  <a:schemeClr val="tx2"/>
                </a:solidFill>
              </a:rPr>
              <a:t>Newspapers</a:t>
            </a:r>
          </a:p>
          <a:p>
            <a:pPr marL="342900" indent="-342900">
              <a:buFont typeface="Arial" panose="020B0604020202020204" pitchFamily="34" charset="0"/>
              <a:buChar char="•"/>
            </a:pPr>
            <a:r>
              <a:rPr lang="en-GB" sz="2500" dirty="0"/>
              <a:t>Comics </a:t>
            </a:r>
          </a:p>
          <a:p>
            <a:pPr marL="342900" indent="-342900">
              <a:buFont typeface="Arial" panose="020B0604020202020204" pitchFamily="34" charset="0"/>
              <a:buChar char="•"/>
            </a:pPr>
            <a:r>
              <a:rPr lang="en-GB" sz="2500" dirty="0">
                <a:solidFill>
                  <a:schemeClr val="tx2"/>
                </a:solidFill>
              </a:rPr>
              <a:t>Recipes</a:t>
            </a:r>
          </a:p>
          <a:p>
            <a:pPr marL="342900" indent="-342900">
              <a:buFont typeface="Arial" panose="020B0604020202020204" pitchFamily="34" charset="0"/>
              <a:buChar char="•"/>
            </a:pPr>
            <a:r>
              <a:rPr lang="en-GB" sz="2500" dirty="0"/>
              <a:t>Instructions in computer games</a:t>
            </a:r>
          </a:p>
          <a:p>
            <a:pPr marL="342900" indent="-342900">
              <a:buFont typeface="Arial" panose="020B0604020202020204" pitchFamily="34" charset="0"/>
              <a:buChar char="•"/>
            </a:pPr>
            <a:r>
              <a:rPr lang="en-GB" sz="2500" dirty="0">
                <a:solidFill>
                  <a:schemeClr val="tx2"/>
                </a:solidFill>
              </a:rPr>
              <a:t>Board games</a:t>
            </a:r>
          </a:p>
          <a:p>
            <a:pPr marL="342900" indent="-342900">
              <a:buFont typeface="Arial" panose="020B0604020202020204" pitchFamily="34" charset="0"/>
              <a:buChar char="•"/>
            </a:pPr>
            <a:r>
              <a:rPr lang="en-GB" sz="2500" dirty="0"/>
              <a:t>Signs (shops, roads etc.) </a:t>
            </a:r>
          </a:p>
          <a:p>
            <a:pPr marL="342900" indent="-342900">
              <a:buFont typeface="Arial" panose="020B0604020202020204" pitchFamily="34" charset="0"/>
              <a:buChar char="•"/>
            </a:pPr>
            <a:r>
              <a:rPr lang="en-GB" sz="2500" dirty="0">
                <a:solidFill>
                  <a:schemeClr val="tx2"/>
                </a:solidFill>
              </a:rPr>
              <a:t>Subtitles on the television. </a:t>
            </a:r>
          </a:p>
          <a:p>
            <a:pPr marL="342900" indent="-342900">
              <a:buFont typeface="Arial" panose="020B0604020202020204" pitchFamily="34" charset="0"/>
              <a:buChar char="•"/>
            </a:pPr>
            <a:r>
              <a:rPr lang="en-GB" sz="2500" dirty="0"/>
              <a:t>Television listings when you change the channel</a:t>
            </a:r>
          </a:p>
          <a:p>
            <a:pPr marL="342900" indent="-342900">
              <a:buFont typeface="Arial" panose="020B0604020202020204" pitchFamily="34" charset="0"/>
              <a:buChar char="•"/>
            </a:pPr>
            <a:r>
              <a:rPr lang="en-GB" sz="2500" dirty="0">
                <a:solidFill>
                  <a:schemeClr val="tx2"/>
                </a:solidFill>
              </a:rPr>
              <a:t>Internet shopping</a:t>
            </a:r>
          </a:p>
          <a:p>
            <a:pPr marL="342900" indent="-342900">
              <a:buFont typeface="Arial" panose="020B0604020202020204" pitchFamily="34" charset="0"/>
              <a:buChar char="•"/>
            </a:pPr>
            <a:r>
              <a:rPr lang="en-GB" sz="2500" dirty="0"/>
              <a:t>Argos catalogue (other catalogues are available!)</a:t>
            </a:r>
          </a:p>
          <a:p>
            <a:pPr marL="342900" indent="-342900">
              <a:buFont typeface="Arial" panose="020B0604020202020204" pitchFamily="34" charset="0"/>
              <a:buChar char="•"/>
            </a:pPr>
            <a:r>
              <a:rPr lang="en-GB" sz="2500" dirty="0">
                <a:solidFill>
                  <a:schemeClr val="tx2"/>
                </a:solidFill>
              </a:rPr>
              <a:t>Cereal packets!    etc.</a:t>
            </a:r>
            <a:r>
              <a:rPr lang="en-GB" sz="2500" dirty="0"/>
              <a:t> </a:t>
            </a:r>
          </a:p>
        </p:txBody>
      </p:sp>
    </p:spTree>
    <p:extLst>
      <p:ext uri="{BB962C8B-B14F-4D97-AF65-F5344CB8AC3E}">
        <p14:creationId xmlns:p14="http://schemas.microsoft.com/office/powerpoint/2010/main" val="40797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3166"/>
            <a:ext cx="8229600" cy="1231106"/>
          </a:xfrm>
        </p:spPr>
        <p:txBody>
          <a:bodyPr/>
          <a:lstStyle/>
          <a:p>
            <a:r>
              <a:rPr lang="en-GB" dirty="0"/>
              <a:t>How to prompt your child when reading</a:t>
            </a:r>
          </a:p>
        </p:txBody>
      </p:sp>
      <p:sp>
        <p:nvSpPr>
          <p:cNvPr id="3" name="TextBox 2"/>
          <p:cNvSpPr txBox="1"/>
          <p:nvPr/>
        </p:nvSpPr>
        <p:spPr>
          <a:xfrm>
            <a:off x="777922" y="2767280"/>
            <a:ext cx="7219666" cy="1323439"/>
          </a:xfrm>
          <a:prstGeom prst="rect">
            <a:avLst/>
          </a:prstGeom>
          <a:noFill/>
        </p:spPr>
        <p:txBody>
          <a:bodyPr wrap="square" rtlCol="0">
            <a:spAutoFit/>
          </a:bodyPr>
          <a:lstStyle/>
          <a:p>
            <a:r>
              <a:rPr lang="en-GB" sz="4000" dirty="0"/>
              <a:t>When the next slide appears say the word aloud…..</a:t>
            </a:r>
            <a:r>
              <a:rPr lang="en-GB" dirty="0"/>
              <a:t>.</a:t>
            </a:r>
          </a:p>
        </p:txBody>
      </p:sp>
    </p:spTree>
    <p:extLst>
      <p:ext uri="{BB962C8B-B14F-4D97-AF65-F5344CB8AC3E}">
        <p14:creationId xmlns:p14="http://schemas.microsoft.com/office/powerpoint/2010/main" val="303835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3166"/>
            <a:ext cx="8229600" cy="615553"/>
          </a:xfrm>
        </p:spPr>
        <p:txBody>
          <a:bodyPr/>
          <a:lstStyle/>
          <a:p>
            <a:endParaRPr lang="en-GB" dirty="0"/>
          </a:p>
        </p:txBody>
      </p:sp>
      <p:sp>
        <p:nvSpPr>
          <p:cNvPr id="4" name="Rectangle 3"/>
          <p:cNvSpPr>
            <a:spLocks noGrp="1" noChangeArrowheads="1"/>
          </p:cNvSpPr>
          <p:nvPr/>
        </p:nvSpPr>
        <p:spPr bwMode="auto">
          <a:xfrm>
            <a:off x="1160059" y="1419366"/>
            <a:ext cx="6206319" cy="3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GB" altLang="en-US" dirty="0"/>
          </a:p>
          <a:p>
            <a:endParaRPr lang="en-GB" altLang="en-US" dirty="0"/>
          </a:p>
          <a:p>
            <a:pPr algn="ctr">
              <a:buFontTx/>
              <a:buNone/>
            </a:pPr>
            <a:r>
              <a:rPr lang="en-GB" altLang="en-US" sz="7200" dirty="0">
                <a:latin typeface="Century Gothic" pitchFamily="34" charset="0"/>
              </a:rPr>
              <a:t>pinetum</a:t>
            </a:r>
          </a:p>
        </p:txBody>
      </p:sp>
    </p:spTree>
    <p:extLst>
      <p:ext uri="{BB962C8B-B14F-4D97-AF65-F5344CB8AC3E}">
        <p14:creationId xmlns:p14="http://schemas.microsoft.com/office/powerpoint/2010/main" val="272148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55" y="766343"/>
            <a:ext cx="5827726" cy="769441"/>
          </a:xfrm>
        </p:spPr>
        <p:txBody>
          <a:bodyPr/>
          <a:lstStyle/>
          <a:p>
            <a:r>
              <a:rPr lang="en-GB" dirty="0"/>
              <a:t>Spelling </a:t>
            </a:r>
          </a:p>
        </p:txBody>
      </p:sp>
      <p:sp>
        <p:nvSpPr>
          <p:cNvPr id="4" name="Slide Number Placeholder 3"/>
          <p:cNvSpPr>
            <a:spLocks noGrp="1"/>
          </p:cNvSpPr>
          <p:nvPr>
            <p:ph type="sldNum" sz="quarter" idx="12"/>
          </p:nvPr>
        </p:nvSpPr>
        <p:spPr/>
        <p:txBody>
          <a:bodyPr/>
          <a:lstStyle/>
          <a:p>
            <a:fld id="{9DF0AECC-CCFE-A746-81F5-3D6D8F79316F}" type="slidenum">
              <a:rPr lang="en-GB" smtClean="0"/>
              <a:pPr/>
              <a:t>13</a:t>
            </a:fld>
            <a:endParaRPr lang="en-GB" dirty="0"/>
          </a:p>
        </p:txBody>
      </p:sp>
    </p:spTree>
    <p:extLst>
      <p:ext uri="{BB962C8B-B14F-4D97-AF65-F5344CB8AC3E}">
        <p14:creationId xmlns:p14="http://schemas.microsoft.com/office/powerpoint/2010/main" val="318642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683166"/>
            <a:ext cx="8312150" cy="1231106"/>
          </a:xfrm>
        </p:spPr>
        <p:txBody>
          <a:bodyPr/>
          <a:lstStyle/>
          <a:p>
            <a:r>
              <a:rPr lang="en-GB" dirty="0"/>
              <a:t>Helping your child to spell</a:t>
            </a:r>
            <a:br>
              <a:rPr lang="en-GB" altLang="en-US" dirty="0"/>
            </a:br>
            <a:endParaRPr lang="en-GB" altLang="en-US" dirty="0"/>
          </a:p>
        </p:txBody>
      </p:sp>
      <p:sp>
        <p:nvSpPr>
          <p:cNvPr id="258051" name="Rectangle 3"/>
          <p:cNvSpPr>
            <a:spLocks noGrp="1" noChangeArrowheads="1"/>
          </p:cNvSpPr>
          <p:nvPr>
            <p:ph type="body" idx="1"/>
          </p:nvPr>
        </p:nvSpPr>
        <p:spPr>
          <a:xfrm>
            <a:off x="539750" y="1196975"/>
            <a:ext cx="8229600" cy="4530471"/>
          </a:xfrm>
        </p:spPr>
        <p:txBody>
          <a:bodyPr/>
          <a:lstStyle/>
          <a:p>
            <a:endParaRPr lang="en-GB" altLang="en-US" sz="2800" dirty="0"/>
          </a:p>
          <a:p>
            <a:endParaRPr lang="en-GB" altLang="en-US" sz="1200" dirty="0"/>
          </a:p>
          <a:p>
            <a:pPr marL="636225" indent="-457200"/>
            <a:r>
              <a:rPr lang="en-GB" altLang="en-US" sz="2800" dirty="0">
                <a:solidFill>
                  <a:schemeClr val="tx2"/>
                </a:solidFill>
              </a:rPr>
              <a:t>Learning to spell can be BORING!</a:t>
            </a:r>
          </a:p>
          <a:p>
            <a:pPr marL="636225" indent="-457200"/>
            <a:endParaRPr lang="en-GB" altLang="en-US" sz="2800" dirty="0">
              <a:solidFill>
                <a:schemeClr val="accent1"/>
              </a:solidFill>
            </a:endParaRPr>
          </a:p>
          <a:p>
            <a:pPr marL="636225" indent="-457200"/>
            <a:r>
              <a:rPr lang="en-GB" altLang="en-US" sz="2800" dirty="0"/>
              <a:t>With variety of materials and activities it can be enjoyable. Learning should be multi-sensory.</a:t>
            </a:r>
          </a:p>
          <a:p>
            <a:pPr marL="636225" indent="-457200"/>
            <a:endParaRPr lang="en-GB" altLang="en-US" sz="2800" dirty="0"/>
          </a:p>
          <a:p>
            <a:pPr marL="636225" indent="-457200"/>
            <a:r>
              <a:rPr lang="en-GB" altLang="en-US" sz="2800" dirty="0">
                <a:solidFill>
                  <a:schemeClr val="tx2"/>
                </a:solidFill>
              </a:rPr>
              <a:t>Many children rely on one method. Using a variety of different ways can make spellings more memorable. </a:t>
            </a:r>
          </a:p>
        </p:txBody>
      </p:sp>
    </p:spTree>
    <p:extLst>
      <p:ext uri="{BB962C8B-B14F-4D97-AF65-F5344CB8AC3E}">
        <p14:creationId xmlns:p14="http://schemas.microsoft.com/office/powerpoint/2010/main" val="1939870182"/>
      </p:ext>
    </p:extLst>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7200" y="600041"/>
            <a:ext cx="8229600" cy="1231106"/>
          </a:xfrm>
        </p:spPr>
        <p:txBody>
          <a:bodyPr/>
          <a:lstStyle/>
          <a:p>
            <a:r>
              <a:rPr lang="en-GB" altLang="en-US" sz="4000" dirty="0"/>
              <a:t>What can you use to make spelling more fun?</a:t>
            </a:r>
          </a:p>
        </p:txBody>
      </p:sp>
      <p:pic>
        <p:nvPicPr>
          <p:cNvPr id="5" name="Content Placeholder 4" descr="A close up of a logo&#10;&#10;Description automatically generated">
            <a:extLst>
              <a:ext uri="{FF2B5EF4-FFF2-40B4-BE49-F238E27FC236}">
                <a16:creationId xmlns:a16="http://schemas.microsoft.com/office/drawing/2014/main" id="{8212824F-12F2-4B36-B5B9-B859934C9FFB}"/>
              </a:ext>
            </a:extLst>
          </p:cNvPr>
          <p:cNvPicPr>
            <a:picLocks noGrp="1" noChangeAspect="1"/>
          </p:cNvPicPr>
          <p:nvPr>
            <p:ph idx="1"/>
          </p:nvPr>
        </p:nvPicPr>
        <p:blipFill>
          <a:blip r:embed="rId3"/>
          <a:stretch>
            <a:fillRect/>
          </a:stretch>
        </p:blipFill>
        <p:spPr>
          <a:xfrm>
            <a:off x="1374830" y="2326304"/>
            <a:ext cx="6171326" cy="3005051"/>
          </a:xfrm>
        </p:spPr>
      </p:pic>
    </p:spTree>
    <p:extLst>
      <p:ext uri="{BB962C8B-B14F-4D97-AF65-F5344CB8AC3E}">
        <p14:creationId xmlns:p14="http://schemas.microsoft.com/office/powerpoint/2010/main" val="1730148285"/>
      </p:ext>
    </p:extLst>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7200" y="600041"/>
            <a:ext cx="8229600" cy="615553"/>
          </a:xfrm>
        </p:spPr>
        <p:txBody>
          <a:bodyPr/>
          <a:lstStyle/>
          <a:p>
            <a:r>
              <a:rPr lang="en-GB" altLang="en-US" sz="4000" dirty="0"/>
              <a:t>Things to use to make spelling more fun:</a:t>
            </a:r>
          </a:p>
        </p:txBody>
      </p:sp>
      <p:sp>
        <p:nvSpPr>
          <p:cNvPr id="261123" name="Rectangle 3"/>
          <p:cNvSpPr>
            <a:spLocks noGrp="1" noChangeArrowheads="1"/>
          </p:cNvSpPr>
          <p:nvPr>
            <p:ph type="body" idx="1"/>
          </p:nvPr>
        </p:nvSpPr>
        <p:spPr>
          <a:xfrm>
            <a:off x="457200" y="1600200"/>
            <a:ext cx="8229600" cy="4653582"/>
          </a:xfrm>
        </p:spPr>
        <p:txBody>
          <a:bodyPr/>
          <a:lstStyle/>
          <a:p>
            <a:pPr>
              <a:lnSpc>
                <a:spcPct val="90000"/>
              </a:lnSpc>
            </a:pPr>
            <a:endParaRPr lang="en-GB" altLang="en-US" sz="2800" dirty="0"/>
          </a:p>
          <a:p>
            <a:pPr>
              <a:lnSpc>
                <a:spcPct val="90000"/>
              </a:lnSpc>
            </a:pPr>
            <a:r>
              <a:rPr lang="en-GB" altLang="en-US" sz="2800" dirty="0"/>
              <a:t>Coloured pens</a:t>
            </a:r>
          </a:p>
          <a:p>
            <a:pPr>
              <a:lnSpc>
                <a:spcPct val="90000"/>
              </a:lnSpc>
            </a:pPr>
            <a:r>
              <a:rPr lang="en-GB" altLang="en-US" sz="2800" dirty="0">
                <a:solidFill>
                  <a:schemeClr val="tx2"/>
                </a:solidFill>
              </a:rPr>
              <a:t>Whiteboard and pen</a:t>
            </a:r>
          </a:p>
          <a:p>
            <a:pPr>
              <a:lnSpc>
                <a:spcPct val="90000"/>
              </a:lnSpc>
            </a:pPr>
            <a:r>
              <a:rPr lang="en-GB" altLang="en-US" sz="2800" dirty="0"/>
              <a:t>Chalk</a:t>
            </a:r>
          </a:p>
          <a:p>
            <a:pPr>
              <a:lnSpc>
                <a:spcPct val="90000"/>
              </a:lnSpc>
            </a:pPr>
            <a:r>
              <a:rPr lang="en-GB" altLang="en-US" sz="2800" dirty="0">
                <a:solidFill>
                  <a:schemeClr val="tx2"/>
                </a:solidFill>
              </a:rPr>
              <a:t>Magnetic letters</a:t>
            </a:r>
          </a:p>
          <a:p>
            <a:pPr>
              <a:lnSpc>
                <a:spcPct val="90000"/>
              </a:lnSpc>
            </a:pPr>
            <a:r>
              <a:rPr lang="en-GB" altLang="en-US" sz="2800" dirty="0"/>
              <a:t>Scrabble tiles</a:t>
            </a:r>
          </a:p>
          <a:p>
            <a:pPr>
              <a:lnSpc>
                <a:spcPct val="90000"/>
              </a:lnSpc>
            </a:pPr>
            <a:r>
              <a:rPr lang="en-GB" altLang="en-US" sz="2800" dirty="0">
                <a:solidFill>
                  <a:schemeClr val="tx2"/>
                </a:solidFill>
              </a:rPr>
              <a:t>Drawing in sand or salt</a:t>
            </a:r>
          </a:p>
          <a:p>
            <a:pPr>
              <a:lnSpc>
                <a:spcPct val="90000"/>
              </a:lnSpc>
            </a:pPr>
            <a:r>
              <a:rPr lang="en-GB" altLang="en-US" sz="2800" dirty="0"/>
              <a:t>Playdough / plasticine / pipe cleaners</a:t>
            </a:r>
          </a:p>
          <a:p>
            <a:pPr>
              <a:lnSpc>
                <a:spcPct val="90000"/>
              </a:lnSpc>
            </a:pPr>
            <a:r>
              <a:rPr lang="en-GB" altLang="en-US" sz="2800" dirty="0">
                <a:solidFill>
                  <a:schemeClr val="tx2"/>
                </a:solidFill>
              </a:rPr>
              <a:t>Sandpaper </a:t>
            </a:r>
          </a:p>
          <a:p>
            <a:pPr>
              <a:lnSpc>
                <a:spcPct val="90000"/>
              </a:lnSpc>
            </a:pPr>
            <a:r>
              <a:rPr lang="en-GB" altLang="en-US" sz="2800" dirty="0"/>
              <a:t>Cut up newspaper letters </a:t>
            </a:r>
          </a:p>
        </p:txBody>
      </p:sp>
    </p:spTree>
    <p:extLst>
      <p:ext uri="{BB962C8B-B14F-4D97-AF65-F5344CB8AC3E}">
        <p14:creationId xmlns:p14="http://schemas.microsoft.com/office/powerpoint/2010/main" val="2540027048"/>
      </p:ext>
    </p:extLst>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GB" altLang="en-US" dirty="0"/>
              <a:t>What else can we can use?</a:t>
            </a:r>
          </a:p>
        </p:txBody>
      </p:sp>
      <p:sp>
        <p:nvSpPr>
          <p:cNvPr id="262147" name="Rectangle 3"/>
          <p:cNvSpPr>
            <a:spLocks noGrp="1" noChangeArrowheads="1"/>
          </p:cNvSpPr>
          <p:nvPr>
            <p:ph type="body" idx="1"/>
          </p:nvPr>
        </p:nvSpPr>
        <p:spPr>
          <a:xfrm>
            <a:off x="457200" y="1298719"/>
            <a:ext cx="8540750" cy="4050340"/>
          </a:xfrm>
        </p:spPr>
        <p:txBody>
          <a:bodyPr/>
          <a:lstStyle/>
          <a:p>
            <a:pPr>
              <a:buFont typeface="Wingdings" pitchFamily="2" charset="2"/>
              <a:buNone/>
            </a:pPr>
            <a:endParaRPr lang="en-GB" altLang="en-US" sz="2800" dirty="0"/>
          </a:p>
          <a:p>
            <a:r>
              <a:rPr lang="en-GB" altLang="en-US" sz="2800" dirty="0"/>
              <a:t>Dictaphones / Dictaphone apps </a:t>
            </a:r>
          </a:p>
          <a:p>
            <a:r>
              <a:rPr lang="en-GB" altLang="en-US" sz="2800" dirty="0">
                <a:solidFill>
                  <a:schemeClr val="tx2"/>
                </a:solidFill>
              </a:rPr>
              <a:t>Mobiles (texts etc.) </a:t>
            </a:r>
          </a:p>
          <a:p>
            <a:r>
              <a:rPr lang="en-GB" altLang="en-US" sz="2800" dirty="0"/>
              <a:t>Spellcheckers are more useful than dictionaries </a:t>
            </a:r>
          </a:p>
          <a:p>
            <a:r>
              <a:rPr lang="en-GB" altLang="en-US" sz="2800" dirty="0">
                <a:solidFill>
                  <a:schemeClr val="tx2"/>
                </a:solidFill>
              </a:rPr>
              <a:t>Cursive handwriting</a:t>
            </a:r>
          </a:p>
          <a:p>
            <a:r>
              <a:rPr lang="en-GB" altLang="en-US" sz="2800" dirty="0"/>
              <a:t>Word processing</a:t>
            </a:r>
          </a:p>
          <a:p>
            <a:r>
              <a:rPr lang="en-GB" altLang="en-US" sz="2800" dirty="0">
                <a:solidFill>
                  <a:schemeClr val="tx2"/>
                </a:solidFill>
              </a:rPr>
              <a:t>ICT games/Apps for I pads (Kids Doodle app) </a:t>
            </a:r>
          </a:p>
          <a:p>
            <a:r>
              <a:rPr lang="en-GB" altLang="en-US" sz="2800" dirty="0"/>
              <a:t>Successes: Words I can spell!</a:t>
            </a:r>
          </a:p>
        </p:txBody>
      </p:sp>
    </p:spTree>
    <p:extLst>
      <p:ext uri="{BB962C8B-B14F-4D97-AF65-F5344CB8AC3E}">
        <p14:creationId xmlns:p14="http://schemas.microsoft.com/office/powerpoint/2010/main" val="2789273668"/>
      </p:ext>
    </p:extLst>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55" y="766343"/>
            <a:ext cx="5827726" cy="1538883"/>
          </a:xfrm>
        </p:spPr>
        <p:txBody>
          <a:bodyPr/>
          <a:lstStyle/>
          <a:p>
            <a:r>
              <a:rPr lang="en-GB" dirty="0"/>
              <a:t>Further ways to support </a:t>
            </a:r>
          </a:p>
        </p:txBody>
      </p:sp>
      <p:sp>
        <p:nvSpPr>
          <p:cNvPr id="4" name="Slide Number Placeholder 3"/>
          <p:cNvSpPr>
            <a:spLocks noGrp="1"/>
          </p:cNvSpPr>
          <p:nvPr>
            <p:ph type="sldNum" sz="quarter" idx="12"/>
          </p:nvPr>
        </p:nvSpPr>
        <p:spPr/>
        <p:txBody>
          <a:bodyPr/>
          <a:lstStyle/>
          <a:p>
            <a:fld id="{9DF0AECC-CCFE-A746-81F5-3D6D8F79316F}" type="slidenum">
              <a:rPr lang="en-GB" smtClean="0"/>
              <a:pPr/>
              <a:t>18</a:t>
            </a:fld>
            <a:endParaRPr lang="en-GB" dirty="0"/>
          </a:p>
        </p:txBody>
      </p:sp>
    </p:spTree>
    <p:extLst>
      <p:ext uri="{BB962C8B-B14F-4D97-AF65-F5344CB8AC3E}">
        <p14:creationId xmlns:p14="http://schemas.microsoft.com/office/powerpoint/2010/main" val="1455668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57200" y="683166"/>
            <a:ext cx="8229600" cy="1231106"/>
          </a:xfrm>
        </p:spPr>
        <p:txBody>
          <a:bodyPr/>
          <a:lstStyle/>
          <a:p>
            <a:r>
              <a:rPr lang="en-GB" altLang="en-US" dirty="0"/>
              <a:t>How else can we support at home?</a:t>
            </a:r>
          </a:p>
        </p:txBody>
      </p:sp>
      <p:sp>
        <p:nvSpPr>
          <p:cNvPr id="262147" name="Rectangle 3"/>
          <p:cNvSpPr>
            <a:spLocks noGrp="1" noChangeArrowheads="1"/>
          </p:cNvSpPr>
          <p:nvPr>
            <p:ph type="body" idx="1"/>
          </p:nvPr>
        </p:nvSpPr>
        <p:spPr>
          <a:xfrm>
            <a:off x="457200" y="1298719"/>
            <a:ext cx="8540750" cy="4567404"/>
          </a:xfrm>
        </p:spPr>
        <p:txBody>
          <a:bodyPr/>
          <a:lstStyle/>
          <a:p>
            <a:pPr>
              <a:buFont typeface="Wingdings" pitchFamily="2" charset="2"/>
              <a:buNone/>
            </a:pPr>
            <a:endParaRPr lang="en-GB" altLang="en-US" sz="2800" dirty="0"/>
          </a:p>
          <a:p>
            <a:endParaRPr lang="en-GB" altLang="en-US" dirty="0"/>
          </a:p>
          <a:p>
            <a:pPr marL="0" indent="0">
              <a:buNone/>
            </a:pPr>
            <a:r>
              <a:rPr lang="en-GB" altLang="en-US" sz="2800" dirty="0"/>
              <a:t>Conside</a:t>
            </a:r>
            <a:r>
              <a:rPr lang="en-GB" altLang="en-US" dirty="0"/>
              <a:t>r how you currently support: </a:t>
            </a:r>
          </a:p>
          <a:p>
            <a:pPr marL="636225" indent="-457200"/>
            <a:r>
              <a:rPr lang="en-GB" altLang="en-US" dirty="0"/>
              <a:t>Homework </a:t>
            </a:r>
          </a:p>
          <a:p>
            <a:pPr marL="636225" indent="-457200"/>
            <a:r>
              <a:rPr lang="en-GB" altLang="en-US" dirty="0"/>
              <a:t>Organisation </a:t>
            </a:r>
          </a:p>
          <a:p>
            <a:pPr marL="636225" indent="-457200"/>
            <a:r>
              <a:rPr lang="en-GB" altLang="en-US" dirty="0"/>
              <a:t>Recall strategies</a:t>
            </a:r>
          </a:p>
          <a:p>
            <a:pPr marL="636225" indent="-457200"/>
            <a:r>
              <a:rPr lang="en-GB" altLang="en-US" dirty="0"/>
              <a:t>Listening skills </a:t>
            </a:r>
          </a:p>
          <a:p>
            <a:endParaRPr lang="en-GB" altLang="en-US" dirty="0"/>
          </a:p>
          <a:p>
            <a:pPr marL="0" indent="0">
              <a:buNone/>
            </a:pPr>
            <a:r>
              <a:rPr lang="en-GB" altLang="en-US" dirty="0">
                <a:solidFill>
                  <a:schemeClr val="tx2"/>
                </a:solidFill>
              </a:rPr>
              <a:t>What works well?  </a:t>
            </a:r>
          </a:p>
        </p:txBody>
      </p:sp>
    </p:spTree>
    <p:extLst>
      <p:ext uri="{BB962C8B-B14F-4D97-AF65-F5344CB8AC3E}">
        <p14:creationId xmlns:p14="http://schemas.microsoft.com/office/powerpoint/2010/main" val="3798967684"/>
      </p:ext>
    </p:extLst>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Ice Breaker</a:t>
            </a:r>
          </a:p>
        </p:txBody>
      </p:sp>
      <p:sp>
        <p:nvSpPr>
          <p:cNvPr id="3" name="Rectangle: Rounded Corners 2">
            <a:extLst>
              <a:ext uri="{FF2B5EF4-FFF2-40B4-BE49-F238E27FC236}">
                <a16:creationId xmlns:a16="http://schemas.microsoft.com/office/drawing/2014/main" id="{7051963B-564B-4351-B6A2-C015F366C52E}"/>
              </a:ext>
            </a:extLst>
          </p:cNvPr>
          <p:cNvSpPr/>
          <p:nvPr/>
        </p:nvSpPr>
        <p:spPr>
          <a:xfrm>
            <a:off x="1512916" y="2161309"/>
            <a:ext cx="5652655" cy="2842953"/>
          </a:xfrm>
          <a:prstGeom prst="roundRect">
            <a:avLst/>
          </a:prstGeom>
          <a:solidFill>
            <a:srgbClr val="E74D15"/>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TextBox 4"/>
          <p:cNvSpPr txBox="1"/>
          <p:nvPr/>
        </p:nvSpPr>
        <p:spPr>
          <a:xfrm>
            <a:off x="2161307" y="2575879"/>
            <a:ext cx="4253138" cy="1938992"/>
          </a:xfrm>
          <a:prstGeom prst="rect">
            <a:avLst/>
          </a:prstGeom>
          <a:noFill/>
        </p:spPr>
        <p:txBody>
          <a:bodyPr wrap="square" rtlCol="0">
            <a:spAutoFit/>
          </a:bodyPr>
          <a:lstStyle/>
          <a:p>
            <a:r>
              <a:rPr lang="en-GB" sz="6000" dirty="0">
                <a:solidFill>
                  <a:schemeClr val="bg1"/>
                </a:solidFill>
              </a:rPr>
              <a:t>My name is …..</a:t>
            </a:r>
          </a:p>
        </p:txBody>
      </p:sp>
    </p:spTree>
    <p:extLst>
      <p:ext uri="{BB962C8B-B14F-4D97-AF65-F5344CB8AC3E}">
        <p14:creationId xmlns:p14="http://schemas.microsoft.com/office/powerpoint/2010/main" val="619676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301625" y="638040"/>
            <a:ext cx="8510588" cy="1325563"/>
          </a:xfrm>
        </p:spPr>
        <p:txBody>
          <a:bodyPr/>
          <a:lstStyle/>
          <a:p>
            <a:r>
              <a:rPr lang="en-GB" altLang="en-US" dirty="0"/>
              <a:t> Homework </a:t>
            </a:r>
            <a:endParaRPr lang="en-US" altLang="en-US" dirty="0"/>
          </a:p>
        </p:txBody>
      </p:sp>
      <p:sp>
        <p:nvSpPr>
          <p:cNvPr id="5123" name="Rectangle 3"/>
          <p:cNvSpPr>
            <a:spLocks noGrp="1" noChangeArrowheads="1"/>
          </p:cNvSpPr>
          <p:nvPr>
            <p:ph type="body" sz="half" idx="1"/>
          </p:nvPr>
        </p:nvSpPr>
        <p:spPr>
          <a:xfrm>
            <a:off x="522316" y="1465514"/>
            <a:ext cx="8621684" cy="4875374"/>
          </a:xfrm>
        </p:spPr>
        <p:txBody>
          <a:bodyPr/>
          <a:lstStyle/>
          <a:p>
            <a:pPr>
              <a:lnSpc>
                <a:spcPct val="150000"/>
              </a:lnSpc>
              <a:buFont typeface="Wingdings" pitchFamily="2" charset="2"/>
              <a:buNone/>
            </a:pPr>
            <a:endParaRPr lang="en-GB" altLang="en-US" dirty="0">
              <a:latin typeface="+mj-lt"/>
            </a:endParaRPr>
          </a:p>
          <a:p>
            <a:pPr>
              <a:lnSpc>
                <a:spcPct val="150000"/>
              </a:lnSpc>
            </a:pPr>
            <a:r>
              <a:rPr lang="en-GB" altLang="en-US" dirty="0">
                <a:latin typeface="+mj-lt"/>
              </a:rPr>
              <a:t>To practise a new skill </a:t>
            </a:r>
          </a:p>
          <a:p>
            <a:pPr>
              <a:lnSpc>
                <a:spcPct val="150000"/>
              </a:lnSpc>
            </a:pPr>
            <a:r>
              <a:rPr lang="en-GB" altLang="en-US" dirty="0">
                <a:solidFill>
                  <a:schemeClr val="tx2"/>
                </a:solidFill>
                <a:latin typeface="+mj-lt"/>
              </a:rPr>
              <a:t>Over learning</a:t>
            </a:r>
          </a:p>
          <a:p>
            <a:pPr>
              <a:lnSpc>
                <a:spcPct val="150000"/>
              </a:lnSpc>
            </a:pPr>
            <a:r>
              <a:rPr lang="en-GB" altLang="en-US" dirty="0">
                <a:latin typeface="+mj-lt"/>
              </a:rPr>
              <a:t>To encourage sharing and talking</a:t>
            </a:r>
          </a:p>
          <a:p>
            <a:pPr>
              <a:lnSpc>
                <a:spcPct val="150000"/>
              </a:lnSpc>
            </a:pPr>
            <a:r>
              <a:rPr lang="en-GB" altLang="en-US" dirty="0">
                <a:solidFill>
                  <a:schemeClr val="tx2"/>
                </a:solidFill>
                <a:latin typeface="+mj-lt"/>
              </a:rPr>
              <a:t>To find out…</a:t>
            </a:r>
          </a:p>
          <a:p>
            <a:pPr>
              <a:lnSpc>
                <a:spcPct val="150000"/>
              </a:lnSpc>
              <a:buFont typeface="Wingdings" pitchFamily="2" charset="2"/>
              <a:buNone/>
            </a:pPr>
            <a:endParaRPr lang="en-US" altLang="en-US" dirty="0">
              <a:latin typeface="+mj-lt"/>
            </a:endParaRPr>
          </a:p>
        </p:txBody>
      </p:sp>
    </p:spTree>
    <p:extLst>
      <p:ext uri="{BB962C8B-B14F-4D97-AF65-F5344CB8AC3E}">
        <p14:creationId xmlns:p14="http://schemas.microsoft.com/office/powerpoint/2010/main" val="3194328729"/>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3"/>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 calcmode="lin" valueType="num">
                                      <p:cBhvr>
                                        <p:cTn id="14" dur="1000" fill="hold"/>
                                        <p:tgtEl>
                                          <p:spTgt spid="512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12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12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 calcmode="lin" valueType="num">
                                      <p:cBhvr>
                                        <p:cTn id="21" dur="1000" fill="hold"/>
                                        <p:tgtEl>
                                          <p:spTgt spid="512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12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12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 calcmode="lin" valueType="num">
                                      <p:cBhvr>
                                        <p:cTn id="28" dur="1000" fill="hold"/>
                                        <p:tgtEl>
                                          <p:spTgt spid="512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512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12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 calcmode="lin" valueType="num">
                                      <p:cBhvr>
                                        <p:cTn id="35" dur="1000" fill="hold"/>
                                        <p:tgtEl>
                                          <p:spTgt spid="512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512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GB" altLang="en-US" dirty="0"/>
              <a:t>Organisation</a:t>
            </a:r>
          </a:p>
        </p:txBody>
      </p:sp>
      <p:sp>
        <p:nvSpPr>
          <p:cNvPr id="249859" name="Rectangle 3"/>
          <p:cNvSpPr>
            <a:spLocks noGrp="1" noChangeArrowheads="1"/>
          </p:cNvSpPr>
          <p:nvPr>
            <p:ph type="body" idx="1"/>
          </p:nvPr>
        </p:nvSpPr>
        <p:spPr>
          <a:xfrm>
            <a:off x="374073" y="1418499"/>
            <a:ext cx="8587046" cy="5927520"/>
          </a:xfrm>
        </p:spPr>
        <p:txBody>
          <a:bodyPr/>
          <a:lstStyle/>
          <a:p>
            <a:pPr marL="0" indent="-457200">
              <a:lnSpc>
                <a:spcPct val="150000"/>
              </a:lnSpc>
              <a:spcBef>
                <a:spcPts val="0"/>
              </a:spcBef>
            </a:pPr>
            <a:r>
              <a:rPr lang="en-GB" altLang="en-US" sz="2600" dirty="0">
                <a:solidFill>
                  <a:schemeClr val="tx2"/>
                </a:solidFill>
              </a:rPr>
              <a:t>Have the school timetable in a prominent place to help </a:t>
            </a:r>
          </a:p>
          <a:p>
            <a:pPr marL="0" indent="0">
              <a:lnSpc>
                <a:spcPct val="150000"/>
              </a:lnSpc>
              <a:spcBef>
                <a:spcPts val="0"/>
              </a:spcBef>
              <a:buNone/>
            </a:pPr>
            <a:r>
              <a:rPr lang="en-GB" altLang="en-US" sz="2600" dirty="0">
                <a:solidFill>
                  <a:schemeClr val="tx2"/>
                </a:solidFill>
              </a:rPr>
              <a:t>	to pack and remember equipment</a:t>
            </a:r>
          </a:p>
          <a:p>
            <a:pPr marL="0" indent="-457200">
              <a:lnSpc>
                <a:spcPct val="150000"/>
              </a:lnSpc>
              <a:spcBef>
                <a:spcPts val="0"/>
              </a:spcBef>
            </a:pPr>
            <a:r>
              <a:rPr lang="en-GB" altLang="en-US" sz="2600" dirty="0"/>
              <a:t>Have a routine in place </a:t>
            </a:r>
          </a:p>
          <a:p>
            <a:pPr marL="0" indent="-457200">
              <a:lnSpc>
                <a:spcPct val="150000"/>
              </a:lnSpc>
              <a:spcBef>
                <a:spcPts val="0"/>
              </a:spcBef>
            </a:pPr>
            <a:r>
              <a:rPr lang="en-GB" altLang="en-US" sz="2600" dirty="0">
                <a:solidFill>
                  <a:schemeClr val="tx2"/>
                </a:solidFill>
              </a:rPr>
              <a:t>If something has to be remembered during the school</a:t>
            </a:r>
          </a:p>
          <a:p>
            <a:pPr marL="0" indent="0">
              <a:lnSpc>
                <a:spcPct val="150000"/>
              </a:lnSpc>
              <a:spcBef>
                <a:spcPts val="0"/>
              </a:spcBef>
              <a:buNone/>
            </a:pPr>
            <a:r>
              <a:rPr lang="en-GB" altLang="en-US" sz="2600" dirty="0">
                <a:solidFill>
                  <a:schemeClr val="tx2"/>
                </a:solidFill>
              </a:rPr>
              <a:t>	day, put a sticky tape reminder in the school bag etc.</a:t>
            </a:r>
          </a:p>
          <a:p>
            <a:pPr marL="0" indent="-457200">
              <a:lnSpc>
                <a:spcPct val="150000"/>
              </a:lnSpc>
              <a:spcBef>
                <a:spcPts val="0"/>
              </a:spcBef>
            </a:pPr>
            <a:r>
              <a:rPr lang="en-GB" altLang="en-US" sz="2600" dirty="0"/>
              <a:t>Tidy desks regularly at home - lots of small boxes for </a:t>
            </a:r>
          </a:p>
          <a:p>
            <a:pPr marL="0" indent="0">
              <a:lnSpc>
                <a:spcPct val="150000"/>
              </a:lnSpc>
              <a:spcBef>
                <a:spcPts val="0"/>
              </a:spcBef>
              <a:buNone/>
            </a:pPr>
            <a:r>
              <a:rPr lang="en-GB" altLang="en-US" sz="2600" dirty="0"/>
              <a:t>	storing similar items</a:t>
            </a:r>
          </a:p>
          <a:p>
            <a:pPr marL="0" indent="-457200">
              <a:lnSpc>
                <a:spcPct val="150000"/>
              </a:lnSpc>
              <a:spcBef>
                <a:spcPts val="0"/>
              </a:spcBef>
            </a:pPr>
            <a:r>
              <a:rPr lang="en-GB" altLang="en-US" sz="2600" dirty="0">
                <a:solidFill>
                  <a:schemeClr val="tx2"/>
                </a:solidFill>
              </a:rPr>
              <a:t>Colour code e.g. days / subjects </a:t>
            </a:r>
          </a:p>
        </p:txBody>
      </p:sp>
    </p:spTree>
    <p:extLst>
      <p:ext uri="{BB962C8B-B14F-4D97-AF65-F5344CB8AC3E}">
        <p14:creationId xmlns:p14="http://schemas.microsoft.com/office/powerpoint/2010/main" val="1066812670"/>
      </p:ext>
    </p:extLst>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GB" altLang="en-US" dirty="0"/>
              <a:t>Recall strategies</a:t>
            </a:r>
          </a:p>
        </p:txBody>
      </p:sp>
      <p:sp>
        <p:nvSpPr>
          <p:cNvPr id="249859" name="Rectangle 3"/>
          <p:cNvSpPr>
            <a:spLocks noGrp="1" noChangeArrowheads="1"/>
          </p:cNvSpPr>
          <p:nvPr>
            <p:ph type="body" idx="1"/>
          </p:nvPr>
        </p:nvSpPr>
        <p:spPr>
          <a:xfrm>
            <a:off x="457200" y="1667878"/>
            <a:ext cx="8686800" cy="2926699"/>
          </a:xfrm>
        </p:spPr>
        <p:txBody>
          <a:bodyPr/>
          <a:lstStyle/>
          <a:p>
            <a:pPr marL="0" indent="-457200">
              <a:lnSpc>
                <a:spcPct val="150000"/>
              </a:lnSpc>
              <a:spcBef>
                <a:spcPts val="0"/>
              </a:spcBef>
            </a:pPr>
            <a:r>
              <a:rPr lang="en-GB" altLang="en-US" sz="2600" dirty="0">
                <a:solidFill>
                  <a:schemeClr val="tx2"/>
                </a:solidFill>
              </a:rPr>
              <a:t>Lots of repetition and overlearning is useful.</a:t>
            </a:r>
          </a:p>
          <a:p>
            <a:pPr marL="0" indent="-457200">
              <a:lnSpc>
                <a:spcPct val="150000"/>
              </a:lnSpc>
              <a:spcBef>
                <a:spcPts val="0"/>
              </a:spcBef>
            </a:pPr>
            <a:r>
              <a:rPr lang="en-GB" altLang="en-US" sz="2600" dirty="0"/>
              <a:t>Play visual memory games e.g. Kim’s Game. </a:t>
            </a:r>
          </a:p>
          <a:p>
            <a:pPr marL="0" indent="-457200">
              <a:lnSpc>
                <a:spcPct val="150000"/>
              </a:lnSpc>
              <a:spcBef>
                <a:spcPts val="0"/>
              </a:spcBef>
            </a:pPr>
            <a:r>
              <a:rPr lang="en-GB" altLang="en-US" sz="2600" dirty="0">
                <a:solidFill>
                  <a:schemeClr val="tx2"/>
                </a:solidFill>
              </a:rPr>
              <a:t>Play auditory memory games e.g. I went to market….    </a:t>
            </a:r>
          </a:p>
          <a:p>
            <a:pPr marL="0" indent="-457200">
              <a:lnSpc>
                <a:spcPct val="150000"/>
              </a:lnSpc>
              <a:spcBef>
                <a:spcPts val="0"/>
              </a:spcBef>
            </a:pPr>
            <a:endParaRPr lang="en-GB" altLang="en-US" sz="2600" dirty="0">
              <a:solidFill>
                <a:schemeClr val="tx2"/>
              </a:solidFill>
            </a:endParaRPr>
          </a:p>
        </p:txBody>
      </p:sp>
    </p:spTree>
    <p:extLst>
      <p:ext uri="{BB962C8B-B14F-4D97-AF65-F5344CB8AC3E}">
        <p14:creationId xmlns:p14="http://schemas.microsoft.com/office/powerpoint/2010/main" val="748247115"/>
      </p:ext>
    </p:extLst>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GB" altLang="en-US" dirty="0"/>
              <a:t>Developing Listening Skills</a:t>
            </a:r>
          </a:p>
        </p:txBody>
      </p:sp>
      <p:sp>
        <p:nvSpPr>
          <p:cNvPr id="239619" name="Rectangle 3"/>
          <p:cNvSpPr>
            <a:spLocks noGrp="1" noChangeArrowheads="1"/>
          </p:cNvSpPr>
          <p:nvPr>
            <p:ph type="body" idx="1"/>
          </p:nvPr>
        </p:nvSpPr>
        <p:spPr>
          <a:xfrm>
            <a:off x="395288" y="1550813"/>
            <a:ext cx="8540750" cy="3926972"/>
          </a:xfrm>
        </p:spPr>
        <p:txBody>
          <a:bodyPr/>
          <a:lstStyle/>
          <a:p>
            <a:pPr>
              <a:lnSpc>
                <a:spcPct val="150000"/>
              </a:lnSpc>
            </a:pPr>
            <a:r>
              <a:rPr lang="en-GB" altLang="en-US" sz="2600" dirty="0"/>
              <a:t>Listen for sounds</a:t>
            </a:r>
          </a:p>
          <a:p>
            <a:pPr>
              <a:lnSpc>
                <a:spcPct val="150000"/>
              </a:lnSpc>
            </a:pPr>
            <a:r>
              <a:rPr lang="en-GB" altLang="en-US" sz="2600" dirty="0">
                <a:solidFill>
                  <a:schemeClr val="tx2"/>
                </a:solidFill>
              </a:rPr>
              <a:t>Direction games</a:t>
            </a:r>
          </a:p>
          <a:p>
            <a:pPr>
              <a:lnSpc>
                <a:spcPct val="150000"/>
              </a:lnSpc>
            </a:pPr>
            <a:r>
              <a:rPr lang="en-GB" altLang="en-US" sz="2600" dirty="0"/>
              <a:t>Simon Says</a:t>
            </a:r>
          </a:p>
          <a:p>
            <a:pPr>
              <a:lnSpc>
                <a:spcPct val="150000"/>
              </a:lnSpc>
            </a:pPr>
            <a:r>
              <a:rPr lang="en-GB" altLang="en-US" sz="2600" dirty="0">
                <a:solidFill>
                  <a:schemeClr val="tx2"/>
                </a:solidFill>
              </a:rPr>
              <a:t>I spy (beginnings, endings)</a:t>
            </a:r>
          </a:p>
          <a:p>
            <a:pPr>
              <a:lnSpc>
                <a:spcPct val="150000"/>
              </a:lnSpc>
            </a:pPr>
            <a:r>
              <a:rPr lang="en-GB" altLang="en-US" sz="2600" dirty="0"/>
              <a:t>Rhyming games (what rhymes with…)</a:t>
            </a:r>
          </a:p>
          <a:p>
            <a:pPr>
              <a:lnSpc>
                <a:spcPct val="150000"/>
              </a:lnSpc>
            </a:pPr>
            <a:r>
              <a:rPr lang="en-GB" altLang="en-US" sz="2600" dirty="0">
                <a:solidFill>
                  <a:schemeClr val="tx2"/>
                </a:solidFill>
              </a:rPr>
              <a:t>What am I? (I have six legs etc…)</a:t>
            </a:r>
          </a:p>
        </p:txBody>
      </p:sp>
    </p:spTree>
    <p:extLst>
      <p:ext uri="{BB962C8B-B14F-4D97-AF65-F5344CB8AC3E}">
        <p14:creationId xmlns:p14="http://schemas.microsoft.com/office/powerpoint/2010/main" val="1854581469"/>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9" name="Rectangle 3"/>
          <p:cNvSpPr>
            <a:spLocks noGrp="1" noChangeArrowheads="1"/>
          </p:cNvSpPr>
          <p:nvPr>
            <p:ph type="body" idx="1"/>
          </p:nvPr>
        </p:nvSpPr>
        <p:spPr>
          <a:xfrm>
            <a:off x="395288" y="1284811"/>
            <a:ext cx="8540750" cy="5047279"/>
          </a:xfrm>
        </p:spPr>
        <p:txBody>
          <a:bodyPr/>
          <a:lstStyle/>
          <a:p>
            <a:pPr>
              <a:lnSpc>
                <a:spcPct val="150000"/>
              </a:lnSpc>
            </a:pPr>
            <a:r>
              <a:rPr lang="en-GB" altLang="en-US" sz="2600" dirty="0"/>
              <a:t>Nursery Rhymes, poems, silly stories, dramatic stories…what comes next)</a:t>
            </a:r>
          </a:p>
          <a:p>
            <a:pPr>
              <a:lnSpc>
                <a:spcPct val="150000"/>
              </a:lnSpc>
            </a:pPr>
            <a:r>
              <a:rPr lang="en-GB" altLang="en-US" sz="2600" dirty="0">
                <a:solidFill>
                  <a:schemeClr val="tx2"/>
                </a:solidFill>
              </a:rPr>
              <a:t>Listen to stories and plays on CDs or iPad / tablet </a:t>
            </a:r>
          </a:p>
          <a:p>
            <a:pPr>
              <a:lnSpc>
                <a:spcPct val="150000"/>
              </a:lnSpc>
            </a:pPr>
            <a:r>
              <a:rPr lang="en-GB" altLang="en-US" sz="2600" dirty="0"/>
              <a:t>Act out an imaginary phone call where an accurate message has to be taken</a:t>
            </a:r>
          </a:p>
          <a:p>
            <a:pPr>
              <a:lnSpc>
                <a:spcPct val="150000"/>
              </a:lnSpc>
            </a:pPr>
            <a:r>
              <a:rPr lang="en-GB" altLang="en-US" sz="2600" dirty="0">
                <a:solidFill>
                  <a:schemeClr val="tx2"/>
                </a:solidFill>
              </a:rPr>
              <a:t>Follow simple instructions</a:t>
            </a:r>
          </a:p>
          <a:p>
            <a:pPr>
              <a:lnSpc>
                <a:spcPct val="150000"/>
              </a:lnSpc>
            </a:pPr>
            <a:r>
              <a:rPr lang="en-GB" altLang="en-US" sz="2600" dirty="0"/>
              <a:t>Listen to simple sentences and say true or false e.g. 	Our feet are at the end of our arms</a:t>
            </a:r>
          </a:p>
        </p:txBody>
      </p:sp>
    </p:spTree>
    <p:extLst>
      <p:ext uri="{BB962C8B-B14F-4D97-AF65-F5344CB8AC3E}">
        <p14:creationId xmlns:p14="http://schemas.microsoft.com/office/powerpoint/2010/main" val="3035772274"/>
      </p:ext>
    </p:extLst>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55" y="766343"/>
            <a:ext cx="5827726" cy="769441"/>
          </a:xfrm>
        </p:spPr>
        <p:txBody>
          <a:bodyPr/>
          <a:lstStyle/>
          <a:p>
            <a:r>
              <a:rPr lang="en-GB" dirty="0"/>
              <a:t>What next?</a:t>
            </a:r>
          </a:p>
        </p:txBody>
      </p:sp>
      <p:sp>
        <p:nvSpPr>
          <p:cNvPr id="4" name="Slide Number Placeholder 3"/>
          <p:cNvSpPr>
            <a:spLocks noGrp="1"/>
          </p:cNvSpPr>
          <p:nvPr>
            <p:ph type="sldNum" sz="quarter" idx="12"/>
          </p:nvPr>
        </p:nvSpPr>
        <p:spPr/>
        <p:txBody>
          <a:bodyPr/>
          <a:lstStyle/>
          <a:p>
            <a:fld id="{9DF0AECC-CCFE-A746-81F5-3D6D8F79316F}" type="slidenum">
              <a:rPr lang="en-GB" smtClean="0"/>
              <a:pPr/>
              <a:t>25</a:t>
            </a:fld>
            <a:endParaRPr lang="en-GB" dirty="0"/>
          </a:p>
        </p:txBody>
      </p:sp>
    </p:spTree>
    <p:extLst>
      <p:ext uri="{BB962C8B-B14F-4D97-AF65-F5344CB8AC3E}">
        <p14:creationId xmlns:p14="http://schemas.microsoft.com/office/powerpoint/2010/main" val="3061078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Rot="1" noChangeArrowheads="1"/>
          </p:cNvSpPr>
          <p:nvPr>
            <p:ph type="title"/>
          </p:nvPr>
        </p:nvSpPr>
        <p:spPr>
          <a:xfrm>
            <a:off x="301625" y="527856"/>
            <a:ext cx="8510588" cy="615553"/>
          </a:xfrm>
        </p:spPr>
        <p:txBody>
          <a:bodyPr/>
          <a:lstStyle/>
          <a:p>
            <a:r>
              <a:rPr lang="en-US" altLang="en-US" dirty="0"/>
              <a:t>Remember…. </a:t>
            </a:r>
          </a:p>
        </p:txBody>
      </p:sp>
      <p:sp>
        <p:nvSpPr>
          <p:cNvPr id="9219" name="Rectangle 3"/>
          <p:cNvSpPr>
            <a:spLocks noGrp="1" noRot="1" noChangeArrowheads="1"/>
          </p:cNvSpPr>
          <p:nvPr>
            <p:ph type="body" sz="half" idx="1"/>
          </p:nvPr>
        </p:nvSpPr>
        <p:spPr>
          <a:xfrm>
            <a:off x="577850" y="1514647"/>
            <a:ext cx="8231188" cy="3933128"/>
          </a:xfrm>
        </p:spPr>
        <p:txBody>
          <a:bodyPr/>
          <a:lstStyle/>
          <a:p>
            <a:pPr>
              <a:lnSpc>
                <a:spcPct val="150000"/>
              </a:lnSpc>
            </a:pPr>
            <a:r>
              <a:rPr lang="en-GB" altLang="en-US" sz="2600" dirty="0">
                <a:latin typeface="+mj-lt"/>
              </a:rPr>
              <a:t>Everyone learns differently.</a:t>
            </a:r>
          </a:p>
          <a:p>
            <a:pPr>
              <a:lnSpc>
                <a:spcPct val="150000"/>
              </a:lnSpc>
            </a:pPr>
            <a:r>
              <a:rPr lang="en-GB" altLang="en-US" sz="2600" dirty="0">
                <a:solidFill>
                  <a:schemeClr val="tx2"/>
                </a:solidFill>
                <a:latin typeface="+mj-lt"/>
              </a:rPr>
              <a:t>Children may have good and bad days. </a:t>
            </a:r>
          </a:p>
          <a:p>
            <a:pPr marL="0" indent="0">
              <a:lnSpc>
                <a:spcPct val="150000"/>
              </a:lnSpc>
              <a:buNone/>
            </a:pPr>
            <a:r>
              <a:rPr lang="en-GB" altLang="en-US" sz="2600" dirty="0">
                <a:solidFill>
                  <a:schemeClr val="tx2"/>
                </a:solidFill>
                <a:latin typeface="+mj-lt"/>
              </a:rPr>
              <a:t>  	DON’T despair! </a:t>
            </a:r>
          </a:p>
          <a:p>
            <a:pPr>
              <a:lnSpc>
                <a:spcPct val="150000"/>
              </a:lnSpc>
            </a:pPr>
            <a:r>
              <a:rPr lang="en-GB" altLang="en-US" sz="2600" dirty="0">
                <a:latin typeface="+mj-lt"/>
              </a:rPr>
              <a:t>Where it is possible, make a task into a game. </a:t>
            </a:r>
          </a:p>
          <a:p>
            <a:pPr>
              <a:lnSpc>
                <a:spcPct val="150000"/>
              </a:lnSpc>
            </a:pPr>
            <a:r>
              <a:rPr lang="en-GB" altLang="en-US" sz="2600" dirty="0">
                <a:solidFill>
                  <a:schemeClr val="tx2"/>
                </a:solidFill>
                <a:latin typeface="+mj-lt"/>
              </a:rPr>
              <a:t>Criticism kills! Praise gives power!</a:t>
            </a:r>
          </a:p>
          <a:p>
            <a:pPr>
              <a:lnSpc>
                <a:spcPct val="150000"/>
              </a:lnSpc>
            </a:pPr>
            <a:r>
              <a:rPr lang="en-GB" altLang="en-US" sz="2600" dirty="0">
                <a:latin typeface="+mj-lt"/>
              </a:rPr>
              <a:t>Be flexible.</a:t>
            </a:r>
            <a:endParaRPr lang="en-GB" altLang="en-US" sz="2600" dirty="0">
              <a:latin typeface="Comic Sans MS" panose="030F0702030302020204" pitchFamily="66" charset="0"/>
            </a:endParaRPr>
          </a:p>
        </p:txBody>
      </p:sp>
    </p:spTree>
    <p:extLst>
      <p:ext uri="{BB962C8B-B14F-4D97-AF65-F5344CB8AC3E}">
        <p14:creationId xmlns:p14="http://schemas.microsoft.com/office/powerpoint/2010/main" val="2590769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026"/>
          <p:cNvSpPr>
            <a:spLocks noGrp="1" noRot="1" noChangeArrowheads="1"/>
          </p:cNvSpPr>
          <p:nvPr>
            <p:ph type="title"/>
          </p:nvPr>
        </p:nvSpPr>
        <p:spPr/>
        <p:txBody>
          <a:bodyPr/>
          <a:lstStyle/>
          <a:p>
            <a:r>
              <a:rPr lang="en-GB" altLang="en-US" dirty="0"/>
              <a:t>What also helps? </a:t>
            </a:r>
            <a:endParaRPr lang="en-US" altLang="en-US" dirty="0"/>
          </a:p>
        </p:txBody>
      </p:sp>
      <p:sp>
        <p:nvSpPr>
          <p:cNvPr id="34819" name="Rectangle 1027"/>
          <p:cNvSpPr>
            <a:spLocks noGrp="1" noRot="1" noChangeArrowheads="1"/>
          </p:cNvSpPr>
          <p:nvPr>
            <p:ph type="body" idx="1"/>
          </p:nvPr>
        </p:nvSpPr>
        <p:spPr>
          <a:xfrm>
            <a:off x="456852" y="1642216"/>
            <a:ext cx="8229600" cy="3926972"/>
          </a:xfrm>
        </p:spPr>
        <p:txBody>
          <a:bodyPr/>
          <a:lstStyle/>
          <a:p>
            <a:pPr>
              <a:lnSpc>
                <a:spcPct val="150000"/>
              </a:lnSpc>
            </a:pPr>
            <a:r>
              <a:rPr lang="en-US" altLang="en-US" sz="2600" dirty="0"/>
              <a:t>Keep it short!</a:t>
            </a:r>
            <a:endParaRPr lang="en-GB" altLang="en-US" sz="2600" dirty="0"/>
          </a:p>
          <a:p>
            <a:pPr>
              <a:lnSpc>
                <a:spcPct val="150000"/>
              </a:lnSpc>
            </a:pPr>
            <a:r>
              <a:rPr lang="en-GB" altLang="en-US" sz="2600" dirty="0">
                <a:solidFill>
                  <a:schemeClr val="tx2"/>
                </a:solidFill>
                <a:latin typeface="+mj-lt"/>
              </a:rPr>
              <a:t>A good bedtime routine and adequate sleep. </a:t>
            </a:r>
          </a:p>
          <a:p>
            <a:pPr>
              <a:lnSpc>
                <a:spcPct val="150000"/>
              </a:lnSpc>
            </a:pPr>
            <a:r>
              <a:rPr lang="en-GB" altLang="en-US" sz="2600" dirty="0">
                <a:latin typeface="+mj-lt"/>
              </a:rPr>
              <a:t>Fresh air</a:t>
            </a:r>
          </a:p>
          <a:p>
            <a:pPr>
              <a:lnSpc>
                <a:spcPct val="150000"/>
              </a:lnSpc>
            </a:pPr>
            <a:r>
              <a:rPr lang="en-GB" altLang="en-US" sz="2600" dirty="0">
                <a:solidFill>
                  <a:schemeClr val="tx2"/>
                </a:solidFill>
                <a:latin typeface="+mj-lt"/>
              </a:rPr>
              <a:t>Relaxed atmosphere</a:t>
            </a:r>
          </a:p>
          <a:p>
            <a:pPr>
              <a:lnSpc>
                <a:spcPct val="150000"/>
              </a:lnSpc>
            </a:pPr>
            <a:r>
              <a:rPr lang="en-GB" altLang="en-US" sz="2600" dirty="0">
                <a:latin typeface="+mj-lt"/>
              </a:rPr>
              <a:t>Frequent drinks of water</a:t>
            </a:r>
          </a:p>
          <a:p>
            <a:pPr>
              <a:lnSpc>
                <a:spcPct val="150000"/>
              </a:lnSpc>
            </a:pPr>
            <a:r>
              <a:rPr lang="en-GB" altLang="en-US" sz="2600" dirty="0">
                <a:solidFill>
                  <a:schemeClr val="tx2"/>
                </a:solidFill>
                <a:latin typeface="+mj-lt"/>
              </a:rPr>
              <a:t>Change of activities</a:t>
            </a:r>
          </a:p>
        </p:txBody>
      </p:sp>
      <p:pic>
        <p:nvPicPr>
          <p:cNvPr id="9" name="Picture 8">
            <a:extLst>
              <a:ext uri="{FF2B5EF4-FFF2-40B4-BE49-F238E27FC236}">
                <a16:creationId xmlns:a16="http://schemas.microsoft.com/office/drawing/2014/main" id="{B49371B2-02CB-45BF-9158-AC5C237DCB6E}"/>
              </a:ext>
            </a:extLst>
          </p:cNvPr>
          <p:cNvPicPr>
            <a:picLocks noChangeAspect="1"/>
          </p:cNvPicPr>
          <p:nvPr/>
        </p:nvPicPr>
        <p:blipFill>
          <a:blip r:embed="rId3"/>
          <a:stretch>
            <a:fillRect/>
          </a:stretch>
        </p:blipFill>
        <p:spPr>
          <a:xfrm>
            <a:off x="5370022" y="3492839"/>
            <a:ext cx="3009207" cy="2394762"/>
          </a:xfrm>
          <a:prstGeom prst="rect">
            <a:avLst/>
          </a:prstGeom>
        </p:spPr>
      </p:pic>
    </p:spTree>
    <p:extLst>
      <p:ext uri="{BB962C8B-B14F-4D97-AF65-F5344CB8AC3E}">
        <p14:creationId xmlns:p14="http://schemas.microsoft.com/office/powerpoint/2010/main" val="296934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endParaRPr lang="en-US" altLang="en-US" dirty="0"/>
          </a:p>
        </p:txBody>
      </p:sp>
      <p:sp>
        <p:nvSpPr>
          <p:cNvPr id="12291" name="Rectangle 3"/>
          <p:cNvSpPr>
            <a:spLocks noGrp="1" noChangeArrowheads="1"/>
          </p:cNvSpPr>
          <p:nvPr>
            <p:ph type="body" idx="1"/>
          </p:nvPr>
        </p:nvSpPr>
        <p:spPr>
          <a:xfrm>
            <a:off x="489646" y="1643901"/>
            <a:ext cx="7772400" cy="3926972"/>
          </a:xfrm>
        </p:spPr>
        <p:txBody>
          <a:bodyPr/>
          <a:lstStyle/>
          <a:p>
            <a:pPr>
              <a:lnSpc>
                <a:spcPct val="150000"/>
              </a:lnSpc>
            </a:pPr>
            <a:r>
              <a:rPr lang="en-US" altLang="en-US" sz="2600" dirty="0"/>
              <a:t>Choose the time carefully </a:t>
            </a:r>
          </a:p>
          <a:p>
            <a:pPr>
              <a:lnSpc>
                <a:spcPct val="150000"/>
              </a:lnSpc>
            </a:pPr>
            <a:r>
              <a:rPr lang="en-US" altLang="en-US" sz="2600" dirty="0">
                <a:solidFill>
                  <a:schemeClr val="tx2"/>
                </a:solidFill>
              </a:rPr>
              <a:t>Do it regularly (short but often) </a:t>
            </a:r>
          </a:p>
          <a:p>
            <a:pPr>
              <a:lnSpc>
                <a:spcPct val="150000"/>
              </a:lnSpc>
            </a:pPr>
            <a:r>
              <a:rPr lang="en-US" altLang="en-US" sz="2600" dirty="0"/>
              <a:t>Make it enjoyable - for all concerned </a:t>
            </a:r>
            <a:endParaRPr lang="en-GB" altLang="en-US" sz="2600" dirty="0"/>
          </a:p>
          <a:p>
            <a:pPr>
              <a:lnSpc>
                <a:spcPct val="150000"/>
              </a:lnSpc>
            </a:pPr>
            <a:r>
              <a:rPr lang="en-US" altLang="en-US" sz="2600" dirty="0">
                <a:solidFill>
                  <a:schemeClr val="tx2"/>
                </a:solidFill>
              </a:rPr>
              <a:t>Understand the task and the learning purpose  </a:t>
            </a:r>
            <a:endParaRPr lang="en-GB" altLang="en-US" sz="2600" dirty="0">
              <a:solidFill>
                <a:schemeClr val="tx2"/>
              </a:solidFill>
            </a:endParaRPr>
          </a:p>
          <a:p>
            <a:pPr>
              <a:lnSpc>
                <a:spcPct val="150000"/>
              </a:lnSpc>
            </a:pPr>
            <a:r>
              <a:rPr lang="en-GB" altLang="en-US" sz="2600" dirty="0"/>
              <a:t>Liaise with school</a:t>
            </a:r>
          </a:p>
          <a:p>
            <a:pPr>
              <a:lnSpc>
                <a:spcPct val="150000"/>
              </a:lnSpc>
            </a:pPr>
            <a:r>
              <a:rPr lang="en-GB" altLang="en-US" sz="2600" dirty="0">
                <a:solidFill>
                  <a:schemeClr val="tx2"/>
                </a:solidFill>
              </a:rPr>
              <a:t>Be positive, use rewards and make it FUN!</a:t>
            </a:r>
            <a:endParaRPr lang="en-US" altLang="en-US" sz="2600" dirty="0">
              <a:solidFill>
                <a:schemeClr val="tx2"/>
              </a:solidFill>
            </a:endParaRPr>
          </a:p>
        </p:txBody>
      </p:sp>
    </p:spTree>
    <p:extLst>
      <p:ext uri="{BB962C8B-B14F-4D97-AF65-F5344CB8AC3E}">
        <p14:creationId xmlns:p14="http://schemas.microsoft.com/office/powerpoint/2010/main" val="1686295362"/>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768" decel="100000"/>
                                        <p:tgtEl>
                                          <p:spTgt spid="12290"/>
                                        </p:tgtEl>
                                      </p:cBhvr>
                                    </p:animEffect>
                                    <p:animScale>
                                      <p:cBhvr>
                                        <p:cTn id="8" dur="768" decel="100000"/>
                                        <p:tgtEl>
                                          <p:spTgt spid="12290"/>
                                        </p:tgtEl>
                                      </p:cBhvr>
                                      <p:from x="10000" y="10000"/>
                                      <p:to x="200000" y="450000"/>
                                    </p:animScale>
                                    <p:animScale>
                                      <p:cBhvr>
                                        <p:cTn id="9" dur="1230" accel="100000" fill="hold">
                                          <p:stCondLst>
                                            <p:cond delay="768"/>
                                          </p:stCondLst>
                                        </p:cTn>
                                        <p:tgtEl>
                                          <p:spTgt spid="12290"/>
                                        </p:tgtEl>
                                      </p:cBhvr>
                                      <p:from x="200000" y="450000"/>
                                      <p:to x="100000" y="100000"/>
                                    </p:animScale>
                                    <p:set>
                                      <p:cBhvr>
                                        <p:cTn id="10" dur="768" fill="hold"/>
                                        <p:tgtEl>
                                          <p:spTgt spid="12290"/>
                                        </p:tgtEl>
                                        <p:attrNameLst>
                                          <p:attrName>ppt_x</p:attrName>
                                        </p:attrNameLst>
                                      </p:cBhvr>
                                      <p:to>
                                        <p:strVal val="(0.5)"/>
                                      </p:to>
                                    </p:set>
                                    <p:anim from="(0.5)" to="(#ppt_x)" calcmode="lin" valueType="num">
                                      <p:cBhvr>
                                        <p:cTn id="11" dur="1230" accel="100000" fill="hold">
                                          <p:stCondLst>
                                            <p:cond delay="768"/>
                                          </p:stCondLst>
                                        </p:cTn>
                                        <p:tgtEl>
                                          <p:spTgt spid="12290"/>
                                        </p:tgtEl>
                                        <p:attrNameLst>
                                          <p:attrName>ppt_x</p:attrName>
                                        </p:attrNameLst>
                                      </p:cBhvr>
                                    </p:anim>
                                    <p:set>
                                      <p:cBhvr>
                                        <p:cTn id="12" dur="768" fill="hold"/>
                                        <p:tgtEl>
                                          <p:spTgt spid="12290"/>
                                        </p:tgtEl>
                                        <p:attrNameLst>
                                          <p:attrName>ppt_y</p:attrName>
                                        </p:attrNameLst>
                                      </p:cBhvr>
                                      <p:to>
                                        <p:strVal val="(#ppt_y+0.4)"/>
                                      </p:to>
                                    </p:set>
                                    <p:anim from="(#ppt_y+0.4)" to="(#ppt_y)" calcmode="lin" valueType="num">
                                      <p:cBhvr>
                                        <p:cTn id="13" dur="1230" accel="100000" fill="hold">
                                          <p:stCondLst>
                                            <p:cond delay="768"/>
                                          </p:stCondLst>
                                        </p:cTn>
                                        <p:tgtEl>
                                          <p:spTgt spid="1229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291">
                                            <p:txEl>
                                              <p:pRg st="0" end="0"/>
                                            </p:txEl>
                                          </p:spTgt>
                                        </p:tgtEl>
                                        <p:attrNameLst>
                                          <p:attrName>style.visibility</p:attrName>
                                        </p:attrNameLst>
                                      </p:cBhvr>
                                      <p:to>
                                        <p:strVal val="visible"/>
                                      </p:to>
                                    </p:set>
                                    <p:anim calcmode="lin" valueType="num">
                                      <p:cBhvr>
                                        <p:cTn id="18"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229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2291">
                                            <p:txEl>
                                              <p:pRg st="1" end="1"/>
                                            </p:txEl>
                                          </p:spTgt>
                                        </p:tgtEl>
                                        <p:attrNameLst>
                                          <p:attrName>style.visibility</p:attrName>
                                        </p:attrNameLst>
                                      </p:cBhvr>
                                      <p:to>
                                        <p:strVal val="visible"/>
                                      </p:to>
                                    </p:set>
                                    <p:anim calcmode="lin" valueType="num">
                                      <p:cBhvr>
                                        <p:cTn id="25"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2291">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229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2291">
                                            <p:txEl>
                                              <p:pRg st="2" end="2"/>
                                            </p:txEl>
                                          </p:spTgt>
                                        </p:tgtEl>
                                        <p:attrNameLst>
                                          <p:attrName>style.visibility</p:attrName>
                                        </p:attrNameLst>
                                      </p:cBhvr>
                                      <p:to>
                                        <p:strVal val="visible"/>
                                      </p:to>
                                    </p:set>
                                    <p:anim calcmode="lin" valueType="num">
                                      <p:cBhvr>
                                        <p:cTn id="32"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2291">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2291">
                                            <p:txEl>
                                              <p:pRg st="3" end="3"/>
                                            </p:txEl>
                                          </p:spTgt>
                                        </p:tgtEl>
                                        <p:attrNameLst>
                                          <p:attrName>style.visibility</p:attrName>
                                        </p:attrNameLst>
                                      </p:cBhvr>
                                      <p:to>
                                        <p:strVal val="visible"/>
                                      </p:to>
                                    </p:set>
                                    <p:anim calcmode="lin" valueType="num">
                                      <p:cBhvr>
                                        <p:cTn id="39"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2291">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12291">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2291">
                                            <p:txEl>
                                              <p:pRg st="4" end="4"/>
                                            </p:txEl>
                                          </p:spTgt>
                                        </p:tgtEl>
                                        <p:attrNameLst>
                                          <p:attrName>style.visibility</p:attrName>
                                        </p:attrNameLst>
                                      </p:cBhvr>
                                      <p:to>
                                        <p:strVal val="visible"/>
                                      </p:to>
                                    </p:set>
                                    <p:anim calcmode="lin" valueType="num">
                                      <p:cBhvr>
                                        <p:cTn id="46" dur="500" fill="hold"/>
                                        <p:tgtEl>
                                          <p:spTgt spid="12291">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12291">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12291">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2291">
                                            <p:txEl>
                                              <p:pRg st="5" end="5"/>
                                            </p:txEl>
                                          </p:spTgt>
                                        </p:tgtEl>
                                        <p:attrNameLst>
                                          <p:attrName>style.visibility</p:attrName>
                                        </p:attrNameLst>
                                      </p:cBhvr>
                                      <p:to>
                                        <p:strVal val="visible"/>
                                      </p:to>
                                    </p:set>
                                    <p:anim calcmode="lin" valueType="num">
                                      <p:cBhvr>
                                        <p:cTn id="53" dur="500" fill="hold"/>
                                        <p:tgtEl>
                                          <p:spTgt spid="12291">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12291">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altLang="en-US" dirty="0"/>
              <a:t>Final thoughts </a:t>
            </a:r>
            <a:endParaRPr lang="en-US" altLang="en-US" dirty="0"/>
          </a:p>
        </p:txBody>
      </p:sp>
      <p:sp>
        <p:nvSpPr>
          <p:cNvPr id="3075" name="Rectangle 3"/>
          <p:cNvSpPr>
            <a:spLocks noGrp="1" noChangeArrowheads="1"/>
          </p:cNvSpPr>
          <p:nvPr>
            <p:ph type="body" idx="1"/>
          </p:nvPr>
        </p:nvSpPr>
        <p:spPr>
          <a:xfrm>
            <a:off x="457200" y="1982583"/>
            <a:ext cx="8229600" cy="3496535"/>
          </a:xfrm>
        </p:spPr>
        <p:txBody>
          <a:bodyPr/>
          <a:lstStyle/>
          <a:p>
            <a:pPr>
              <a:lnSpc>
                <a:spcPct val="150000"/>
              </a:lnSpc>
            </a:pPr>
            <a:r>
              <a:rPr lang="en-GB" altLang="en-US" dirty="0">
                <a:solidFill>
                  <a:schemeClr val="tx2"/>
                </a:solidFill>
              </a:rPr>
              <a:t>Every child is different</a:t>
            </a:r>
          </a:p>
          <a:p>
            <a:pPr>
              <a:lnSpc>
                <a:spcPct val="150000"/>
              </a:lnSpc>
            </a:pPr>
            <a:r>
              <a:rPr lang="en-GB" altLang="en-US" dirty="0"/>
              <a:t>Even brothers, sisters and twins!</a:t>
            </a:r>
          </a:p>
          <a:p>
            <a:pPr>
              <a:lnSpc>
                <a:spcPct val="150000"/>
              </a:lnSpc>
            </a:pPr>
            <a:r>
              <a:rPr lang="en-GB" altLang="en-US" dirty="0">
                <a:solidFill>
                  <a:schemeClr val="tx2"/>
                </a:solidFill>
              </a:rPr>
              <a:t>All children develop at their own rate</a:t>
            </a:r>
          </a:p>
          <a:p>
            <a:pPr>
              <a:lnSpc>
                <a:spcPct val="150000"/>
              </a:lnSpc>
            </a:pPr>
            <a:r>
              <a:rPr lang="en-GB" altLang="en-US" dirty="0"/>
              <a:t>Try not to compare your child to others</a:t>
            </a:r>
          </a:p>
          <a:p>
            <a:pPr>
              <a:lnSpc>
                <a:spcPct val="150000"/>
              </a:lnSpc>
            </a:pPr>
            <a:r>
              <a:rPr lang="en-GB" altLang="en-US" dirty="0">
                <a:solidFill>
                  <a:schemeClr val="tx2"/>
                </a:solidFill>
              </a:rPr>
              <a:t>If you are concerned talk to the class teacher.</a:t>
            </a:r>
          </a:p>
        </p:txBody>
      </p:sp>
    </p:spTree>
    <p:extLst>
      <p:ext uri="{BB962C8B-B14F-4D97-AF65-F5344CB8AC3E}">
        <p14:creationId xmlns:p14="http://schemas.microsoft.com/office/powerpoint/2010/main" val="29933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55" y="766343"/>
            <a:ext cx="5827726" cy="769441"/>
          </a:xfrm>
        </p:spPr>
        <p:txBody>
          <a:bodyPr/>
          <a:lstStyle/>
          <a:p>
            <a:r>
              <a:rPr lang="en-GB" dirty="0"/>
              <a:t>Reading</a:t>
            </a:r>
          </a:p>
        </p:txBody>
      </p:sp>
      <p:sp>
        <p:nvSpPr>
          <p:cNvPr id="4" name="Slide Number Placeholder 3"/>
          <p:cNvSpPr>
            <a:spLocks noGrp="1"/>
          </p:cNvSpPr>
          <p:nvPr>
            <p:ph type="sldNum" sz="quarter" idx="12"/>
          </p:nvPr>
        </p:nvSpPr>
        <p:spPr/>
        <p:txBody>
          <a:bodyPr/>
          <a:lstStyle/>
          <a:p>
            <a:fld id="{9DF0AECC-CCFE-A746-81F5-3D6D8F79316F}" type="slidenum">
              <a:rPr lang="en-GB" smtClean="0"/>
              <a:pPr/>
              <a:t>3</a:t>
            </a:fld>
            <a:endParaRPr lang="en-GB" dirty="0"/>
          </a:p>
        </p:txBody>
      </p:sp>
    </p:spTree>
    <p:extLst>
      <p:ext uri="{BB962C8B-B14F-4D97-AF65-F5344CB8AC3E}">
        <p14:creationId xmlns:p14="http://schemas.microsoft.com/office/powerpoint/2010/main" val="1268135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50" y="485356"/>
            <a:ext cx="8229600" cy="1231106"/>
          </a:xfrm>
        </p:spPr>
        <p:txBody>
          <a:bodyPr/>
          <a:lstStyle/>
          <a:p>
            <a:r>
              <a:rPr lang="en-GB" dirty="0"/>
              <a:t>How to support your child with reading</a:t>
            </a:r>
          </a:p>
        </p:txBody>
      </p:sp>
      <p:sp>
        <p:nvSpPr>
          <p:cNvPr id="6" name="Slide Number Placeholder 5"/>
          <p:cNvSpPr>
            <a:spLocks noGrp="1"/>
          </p:cNvSpPr>
          <p:nvPr>
            <p:ph type="sldNum" sz="quarter" idx="12"/>
          </p:nvPr>
        </p:nvSpPr>
        <p:spPr/>
        <p:txBody>
          <a:bodyPr/>
          <a:lstStyle/>
          <a:p>
            <a:fld id="{9DF0AECC-CCFE-A746-81F5-3D6D8F79316F}" type="slidenum">
              <a:rPr lang="en-GB" smtClean="0"/>
              <a:pPr/>
              <a:t>4</a:t>
            </a:fld>
            <a:endParaRPr lang="en-GB" dirty="0"/>
          </a:p>
        </p:txBody>
      </p:sp>
      <p:sp>
        <p:nvSpPr>
          <p:cNvPr id="7" name="TextBox 6"/>
          <p:cNvSpPr txBox="1"/>
          <p:nvPr/>
        </p:nvSpPr>
        <p:spPr>
          <a:xfrm>
            <a:off x="499730" y="1859340"/>
            <a:ext cx="5046749" cy="1200329"/>
          </a:xfrm>
          <a:prstGeom prst="rect">
            <a:avLst/>
          </a:prstGeom>
          <a:solidFill>
            <a:schemeClr val="tx2">
              <a:lumMod val="20000"/>
              <a:lumOff val="80000"/>
            </a:schemeClr>
          </a:solidFill>
        </p:spPr>
        <p:txBody>
          <a:bodyPr wrap="square" rtlCol="0">
            <a:spAutoFit/>
          </a:bodyPr>
          <a:lstStyle/>
          <a:p>
            <a:pPr fontAlgn="base"/>
            <a:r>
              <a:rPr lang="en-GB" sz="2400" dirty="0"/>
              <a:t>Few children learn to love books by themselves” </a:t>
            </a:r>
          </a:p>
          <a:p>
            <a:pPr fontAlgn="base"/>
            <a:r>
              <a:rPr lang="en-GB" sz="2400" i="1" dirty="0"/>
              <a:t>Orville Prescott.</a:t>
            </a:r>
            <a:endParaRPr lang="en-GB" sz="2400" dirty="0"/>
          </a:p>
        </p:txBody>
      </p:sp>
      <p:sp>
        <p:nvSpPr>
          <p:cNvPr id="8" name="Rectangle 7"/>
          <p:cNvSpPr/>
          <p:nvPr/>
        </p:nvSpPr>
        <p:spPr>
          <a:xfrm>
            <a:off x="457199" y="3184999"/>
            <a:ext cx="5089279" cy="1938992"/>
          </a:xfrm>
          <a:prstGeom prst="rect">
            <a:avLst/>
          </a:prstGeom>
        </p:spPr>
        <p:txBody>
          <a:bodyPr wrap="square">
            <a:spAutoFit/>
          </a:bodyPr>
          <a:lstStyle/>
          <a:p>
            <a:r>
              <a:rPr lang="en-GB" altLang="en-US" sz="2400" dirty="0"/>
              <a:t>We are all life-long learners with continual improvement in our skills.</a:t>
            </a:r>
          </a:p>
          <a:p>
            <a:endParaRPr lang="en-GB" altLang="en-US" sz="2400" dirty="0"/>
          </a:p>
          <a:p>
            <a:r>
              <a:rPr lang="en-GB" altLang="en-US" sz="2400" dirty="0"/>
              <a:t>Even as adults we still use the skills in reading that we learnt as children</a:t>
            </a:r>
          </a:p>
        </p:txBody>
      </p:sp>
      <p:sp>
        <p:nvSpPr>
          <p:cNvPr id="9" name="TextBox 8"/>
          <p:cNvSpPr txBox="1"/>
          <p:nvPr/>
        </p:nvSpPr>
        <p:spPr>
          <a:xfrm>
            <a:off x="556030" y="5360294"/>
            <a:ext cx="4990448" cy="830997"/>
          </a:xfrm>
          <a:prstGeom prst="rect">
            <a:avLst/>
          </a:prstGeom>
          <a:solidFill>
            <a:schemeClr val="bg1">
              <a:lumMod val="95000"/>
            </a:schemeClr>
          </a:solidFill>
        </p:spPr>
        <p:txBody>
          <a:bodyPr wrap="square" rtlCol="0">
            <a:spAutoFit/>
          </a:bodyPr>
          <a:lstStyle/>
          <a:p>
            <a:r>
              <a:rPr lang="en-GB" sz="2400" dirty="0">
                <a:solidFill>
                  <a:schemeClr val="bg2">
                    <a:lumMod val="10000"/>
                  </a:schemeClr>
                </a:solidFill>
              </a:rPr>
              <a:t>What do we mean by the term ‘reading’?</a:t>
            </a:r>
          </a:p>
        </p:txBody>
      </p:sp>
      <p:pic>
        <p:nvPicPr>
          <p:cNvPr id="4" name="Picture 3" descr="A picture containing indoor, person, boy, child&#10;&#10;Description automatically generated">
            <a:extLst>
              <a:ext uri="{FF2B5EF4-FFF2-40B4-BE49-F238E27FC236}">
                <a16:creationId xmlns:a16="http://schemas.microsoft.com/office/drawing/2014/main" id="{7D1017B8-F619-49FD-9598-4896E299B700}"/>
              </a:ext>
            </a:extLst>
          </p:cNvPr>
          <p:cNvPicPr>
            <a:picLocks noChangeAspect="1"/>
          </p:cNvPicPr>
          <p:nvPr/>
        </p:nvPicPr>
        <p:blipFill rotWithShape="1">
          <a:blip r:embed="rId3"/>
          <a:srcRect l="8059" r="34764"/>
          <a:stretch/>
        </p:blipFill>
        <p:spPr>
          <a:xfrm>
            <a:off x="5891820" y="2228671"/>
            <a:ext cx="2752450" cy="3210591"/>
          </a:xfrm>
          <a:prstGeom prst="rect">
            <a:avLst/>
          </a:prstGeom>
        </p:spPr>
      </p:pic>
    </p:spTree>
    <p:extLst>
      <p:ext uri="{BB962C8B-B14F-4D97-AF65-F5344CB8AC3E}">
        <p14:creationId xmlns:p14="http://schemas.microsoft.com/office/powerpoint/2010/main" val="404156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276600" y="304800"/>
            <a:ext cx="2743200" cy="1016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US" altLang="en-US" sz="2000" b="1" dirty="0">
                <a:solidFill>
                  <a:srgbClr val="EC7144"/>
                </a:solidFill>
                <a:latin typeface="Century Gothic" pitchFamily="34" charset="0"/>
              </a:rPr>
              <a:t>Language </a:t>
            </a:r>
          </a:p>
          <a:p>
            <a:pPr algn="ctr">
              <a:spcBef>
                <a:spcPct val="0"/>
              </a:spcBef>
              <a:buFontTx/>
              <a:buNone/>
            </a:pPr>
            <a:r>
              <a:rPr lang="en-US" altLang="en-US" sz="2000" b="1" dirty="0">
                <a:solidFill>
                  <a:srgbClr val="EC7144"/>
                </a:solidFill>
                <a:latin typeface="Century Gothic" pitchFamily="34" charset="0"/>
              </a:rPr>
              <a:t>comprehension </a:t>
            </a:r>
          </a:p>
          <a:p>
            <a:pPr algn="ctr">
              <a:spcBef>
                <a:spcPct val="0"/>
              </a:spcBef>
              <a:buFontTx/>
              <a:buNone/>
            </a:pPr>
            <a:r>
              <a:rPr lang="en-US" altLang="en-US" sz="2000" b="1" dirty="0">
                <a:solidFill>
                  <a:srgbClr val="EC7144"/>
                </a:solidFill>
                <a:latin typeface="Century Gothic" pitchFamily="34" charset="0"/>
              </a:rPr>
              <a:t>processes</a:t>
            </a:r>
          </a:p>
        </p:txBody>
      </p:sp>
      <p:sp>
        <p:nvSpPr>
          <p:cNvPr id="8195" name="Text Box 3"/>
          <p:cNvSpPr txBox="1">
            <a:spLocks noChangeArrowheads="1"/>
          </p:cNvSpPr>
          <p:nvPr/>
        </p:nvSpPr>
        <p:spPr bwMode="auto">
          <a:xfrm>
            <a:off x="3276600" y="5410200"/>
            <a:ext cx="2819400" cy="1016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US" altLang="en-US" sz="2000" b="1" dirty="0">
                <a:solidFill>
                  <a:srgbClr val="EC7144"/>
                </a:solidFill>
                <a:latin typeface="Century Gothic" pitchFamily="34" charset="0"/>
              </a:rPr>
              <a:t>Language </a:t>
            </a:r>
          </a:p>
          <a:p>
            <a:pPr algn="ctr">
              <a:spcBef>
                <a:spcPct val="0"/>
              </a:spcBef>
              <a:buFontTx/>
              <a:buNone/>
            </a:pPr>
            <a:r>
              <a:rPr lang="en-US" altLang="en-US" sz="2000" b="1" dirty="0">
                <a:solidFill>
                  <a:srgbClr val="EC7144"/>
                </a:solidFill>
                <a:latin typeface="Century Gothic" pitchFamily="34" charset="0"/>
              </a:rPr>
              <a:t>comprehension </a:t>
            </a:r>
          </a:p>
          <a:p>
            <a:pPr algn="ctr">
              <a:spcBef>
                <a:spcPct val="0"/>
              </a:spcBef>
              <a:buFontTx/>
              <a:buNone/>
            </a:pPr>
            <a:r>
              <a:rPr lang="en-US" altLang="en-US" sz="2000" b="1" dirty="0">
                <a:solidFill>
                  <a:srgbClr val="EC7144"/>
                </a:solidFill>
                <a:latin typeface="Century Gothic" pitchFamily="34" charset="0"/>
              </a:rPr>
              <a:t>processes</a:t>
            </a:r>
            <a:endParaRPr lang="en-US" altLang="en-US" sz="2400" dirty="0">
              <a:solidFill>
                <a:srgbClr val="EC7144"/>
              </a:solidFill>
              <a:latin typeface="Times New Roman" pitchFamily="18" charset="0"/>
            </a:endParaRPr>
          </a:p>
        </p:txBody>
      </p:sp>
      <p:sp>
        <p:nvSpPr>
          <p:cNvPr id="8196" name="Text Box 4"/>
          <p:cNvSpPr txBox="1">
            <a:spLocks noChangeArrowheads="1"/>
          </p:cNvSpPr>
          <p:nvPr/>
        </p:nvSpPr>
        <p:spPr bwMode="auto">
          <a:xfrm>
            <a:off x="4343400" y="2133600"/>
            <a:ext cx="5334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a:lnSpc>
                <a:spcPct val="75000"/>
              </a:lnSpc>
              <a:spcBef>
                <a:spcPct val="0"/>
              </a:spcBef>
              <a:buFontTx/>
              <a:buNone/>
            </a:pPr>
            <a:r>
              <a:rPr lang="en-US" altLang="en-US" sz="1800" b="1" dirty="0">
                <a:latin typeface="Century Gothic" pitchFamily="34" charset="0"/>
              </a:rPr>
              <a:t>G</a:t>
            </a:r>
          </a:p>
          <a:p>
            <a:pPr algn="ctr">
              <a:lnSpc>
                <a:spcPct val="75000"/>
              </a:lnSpc>
              <a:spcBef>
                <a:spcPct val="0"/>
              </a:spcBef>
              <a:buFontTx/>
              <a:buNone/>
            </a:pPr>
            <a:r>
              <a:rPr lang="en-US" altLang="en-US" sz="1800" b="1" dirty="0">
                <a:latin typeface="Century Gothic" pitchFamily="34" charset="0"/>
              </a:rPr>
              <a:t>o</a:t>
            </a:r>
          </a:p>
          <a:p>
            <a:pPr algn="ctr">
              <a:lnSpc>
                <a:spcPct val="75000"/>
              </a:lnSpc>
              <a:spcBef>
                <a:spcPct val="0"/>
              </a:spcBef>
              <a:buFontTx/>
              <a:buNone/>
            </a:pPr>
            <a:r>
              <a:rPr lang="en-US" altLang="en-US" sz="1800" b="1" dirty="0">
                <a:latin typeface="Century Gothic" pitchFamily="34" charset="0"/>
              </a:rPr>
              <a:t>o</a:t>
            </a:r>
          </a:p>
          <a:p>
            <a:pPr algn="ctr">
              <a:lnSpc>
                <a:spcPct val="75000"/>
              </a:lnSpc>
              <a:spcBef>
                <a:spcPct val="0"/>
              </a:spcBef>
              <a:buFontTx/>
              <a:buNone/>
            </a:pPr>
            <a:r>
              <a:rPr lang="en-US" altLang="en-US" sz="1800" b="1" dirty="0">
                <a:latin typeface="Century Gothic" pitchFamily="34" charset="0"/>
              </a:rPr>
              <a:t>d</a:t>
            </a:r>
            <a:endParaRPr lang="en-US" altLang="en-US" sz="2400" dirty="0">
              <a:latin typeface="Times New Roman" pitchFamily="18" charset="0"/>
            </a:endParaRPr>
          </a:p>
        </p:txBody>
      </p:sp>
      <p:sp>
        <p:nvSpPr>
          <p:cNvPr id="8197" name="Text Box 5"/>
          <p:cNvSpPr txBox="1">
            <a:spLocks noChangeArrowheads="1"/>
          </p:cNvSpPr>
          <p:nvPr/>
        </p:nvSpPr>
        <p:spPr bwMode="auto">
          <a:xfrm>
            <a:off x="4343400" y="3962400"/>
            <a:ext cx="533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nSpc>
                <a:spcPct val="75000"/>
              </a:lnSpc>
              <a:spcBef>
                <a:spcPct val="0"/>
              </a:spcBef>
              <a:buFontTx/>
              <a:buNone/>
            </a:pPr>
            <a:r>
              <a:rPr lang="en-US" altLang="en-US" sz="2000" b="1" dirty="0">
                <a:latin typeface="Century Gothic" pitchFamily="34" charset="0"/>
              </a:rPr>
              <a:t> </a:t>
            </a:r>
            <a:r>
              <a:rPr lang="en-US" altLang="en-US" sz="1800" b="1" dirty="0">
                <a:latin typeface="Century Gothic" pitchFamily="34" charset="0"/>
              </a:rPr>
              <a:t>P</a:t>
            </a:r>
          </a:p>
          <a:p>
            <a:pPr>
              <a:lnSpc>
                <a:spcPct val="75000"/>
              </a:lnSpc>
              <a:spcBef>
                <a:spcPct val="0"/>
              </a:spcBef>
              <a:buFontTx/>
              <a:buNone/>
            </a:pPr>
            <a:r>
              <a:rPr lang="en-US" altLang="en-US" sz="1800" b="1" dirty="0">
                <a:latin typeface="Century Gothic" pitchFamily="34" charset="0"/>
              </a:rPr>
              <a:t> o</a:t>
            </a:r>
          </a:p>
          <a:p>
            <a:pPr>
              <a:lnSpc>
                <a:spcPct val="75000"/>
              </a:lnSpc>
              <a:spcBef>
                <a:spcPct val="0"/>
              </a:spcBef>
              <a:buFontTx/>
              <a:buNone/>
            </a:pPr>
            <a:r>
              <a:rPr lang="en-US" altLang="en-US" sz="1800" b="1" dirty="0">
                <a:latin typeface="Century Gothic" pitchFamily="34" charset="0"/>
              </a:rPr>
              <a:t> o</a:t>
            </a:r>
          </a:p>
          <a:p>
            <a:pPr>
              <a:lnSpc>
                <a:spcPct val="75000"/>
              </a:lnSpc>
              <a:spcBef>
                <a:spcPct val="0"/>
              </a:spcBef>
              <a:buFontTx/>
              <a:buNone/>
            </a:pPr>
            <a:r>
              <a:rPr lang="en-US" altLang="en-US" sz="1800" b="1" dirty="0">
                <a:latin typeface="Century Gothic" pitchFamily="34" charset="0"/>
              </a:rPr>
              <a:t> r</a:t>
            </a:r>
            <a:endParaRPr lang="en-US" altLang="en-US" sz="1800" dirty="0">
              <a:latin typeface="Times New Roman" pitchFamily="18" charset="0"/>
            </a:endParaRPr>
          </a:p>
        </p:txBody>
      </p:sp>
      <p:sp>
        <p:nvSpPr>
          <p:cNvPr id="8198" name="Text Box 6"/>
          <p:cNvSpPr txBox="1">
            <a:spLocks noChangeArrowheads="1"/>
          </p:cNvSpPr>
          <p:nvPr/>
        </p:nvSpPr>
        <p:spPr bwMode="auto">
          <a:xfrm>
            <a:off x="3200400" y="3124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50000"/>
              </a:spcBef>
              <a:buFontTx/>
              <a:buNone/>
            </a:pPr>
            <a:r>
              <a:rPr lang="en-US" altLang="en-US" sz="1800" b="1" dirty="0">
                <a:latin typeface="Century Gothic" pitchFamily="34" charset="0"/>
              </a:rPr>
              <a:t>Poor</a:t>
            </a:r>
            <a:endParaRPr lang="en-US" altLang="en-US" sz="2400" dirty="0">
              <a:latin typeface="Times New Roman" pitchFamily="18" charset="0"/>
            </a:endParaRPr>
          </a:p>
        </p:txBody>
      </p:sp>
      <p:sp>
        <p:nvSpPr>
          <p:cNvPr id="8199" name="Text Box 7"/>
          <p:cNvSpPr txBox="1">
            <a:spLocks noChangeArrowheads="1"/>
          </p:cNvSpPr>
          <p:nvPr/>
        </p:nvSpPr>
        <p:spPr bwMode="auto">
          <a:xfrm>
            <a:off x="5257800" y="31242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50000"/>
              </a:spcBef>
              <a:buFontTx/>
              <a:buNone/>
            </a:pPr>
            <a:r>
              <a:rPr lang="en-US" altLang="en-US" sz="1800" b="1" dirty="0">
                <a:latin typeface="Century Gothic" pitchFamily="34" charset="0"/>
              </a:rPr>
              <a:t>Good</a:t>
            </a:r>
            <a:endParaRPr lang="en-US" altLang="en-US" sz="2400" dirty="0">
              <a:latin typeface="Times New Roman" pitchFamily="18" charset="0"/>
            </a:endParaRPr>
          </a:p>
        </p:txBody>
      </p:sp>
      <p:sp>
        <p:nvSpPr>
          <p:cNvPr id="8200" name="Text Box 8"/>
          <p:cNvSpPr txBox="1">
            <a:spLocks noChangeArrowheads="1"/>
          </p:cNvSpPr>
          <p:nvPr/>
        </p:nvSpPr>
        <p:spPr bwMode="auto">
          <a:xfrm>
            <a:off x="6781800" y="3048000"/>
            <a:ext cx="2133600" cy="1016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US" altLang="en-US" sz="2000" b="1" dirty="0">
                <a:solidFill>
                  <a:schemeClr val="bg2"/>
                </a:solidFill>
                <a:latin typeface="Century Gothic" pitchFamily="34" charset="0"/>
              </a:rPr>
              <a:t>Word</a:t>
            </a:r>
          </a:p>
          <a:p>
            <a:pPr algn="ctr">
              <a:spcBef>
                <a:spcPct val="0"/>
              </a:spcBef>
              <a:buFontTx/>
              <a:buNone/>
            </a:pPr>
            <a:r>
              <a:rPr lang="en-US" altLang="en-US" sz="2000" b="1" dirty="0">
                <a:solidFill>
                  <a:schemeClr val="bg2"/>
                </a:solidFill>
                <a:latin typeface="Century Gothic" pitchFamily="34" charset="0"/>
              </a:rPr>
              <a:t>recognition skills</a:t>
            </a:r>
          </a:p>
        </p:txBody>
      </p:sp>
      <p:sp>
        <p:nvSpPr>
          <p:cNvPr id="8201" name="Text Box 9"/>
          <p:cNvSpPr txBox="1">
            <a:spLocks noChangeArrowheads="1"/>
          </p:cNvSpPr>
          <p:nvPr/>
        </p:nvSpPr>
        <p:spPr bwMode="auto">
          <a:xfrm>
            <a:off x="762000" y="2981325"/>
            <a:ext cx="1981200" cy="1016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US" altLang="en-US" sz="2000" b="1" dirty="0">
                <a:solidFill>
                  <a:schemeClr val="bg2"/>
                </a:solidFill>
                <a:latin typeface="Century Gothic" pitchFamily="34" charset="0"/>
              </a:rPr>
              <a:t>Word</a:t>
            </a:r>
          </a:p>
          <a:p>
            <a:pPr algn="ctr">
              <a:spcBef>
                <a:spcPct val="0"/>
              </a:spcBef>
              <a:buFontTx/>
              <a:buNone/>
            </a:pPr>
            <a:r>
              <a:rPr lang="en-US" altLang="en-US" sz="2000" b="1" dirty="0">
                <a:solidFill>
                  <a:schemeClr val="bg2"/>
                </a:solidFill>
                <a:latin typeface="Century Gothic" pitchFamily="34" charset="0"/>
              </a:rPr>
              <a:t>recognition skills</a:t>
            </a:r>
            <a:endParaRPr lang="en-US" altLang="en-US" sz="2400" b="1" dirty="0">
              <a:solidFill>
                <a:schemeClr val="bg2"/>
              </a:solidFill>
              <a:latin typeface="Century Gothic" pitchFamily="34" charset="0"/>
            </a:endParaRPr>
          </a:p>
        </p:txBody>
      </p:sp>
      <p:sp>
        <p:nvSpPr>
          <p:cNvPr id="8202" name="Line 10"/>
          <p:cNvSpPr>
            <a:spLocks noChangeShapeType="1"/>
          </p:cNvSpPr>
          <p:nvPr/>
        </p:nvSpPr>
        <p:spPr bwMode="auto">
          <a:xfrm>
            <a:off x="4572000" y="3048000"/>
            <a:ext cx="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203" name="Line 11"/>
          <p:cNvSpPr>
            <a:spLocks noChangeShapeType="1"/>
          </p:cNvSpPr>
          <p:nvPr/>
        </p:nvSpPr>
        <p:spPr bwMode="auto">
          <a:xfrm>
            <a:off x="3810000" y="3429000"/>
            <a:ext cx="152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204" name="Line 12"/>
          <p:cNvSpPr>
            <a:spLocks noChangeShapeType="1"/>
          </p:cNvSpPr>
          <p:nvPr/>
        </p:nvSpPr>
        <p:spPr bwMode="auto">
          <a:xfrm>
            <a:off x="6019800" y="3429000"/>
            <a:ext cx="762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205" name="Line 13"/>
          <p:cNvSpPr>
            <a:spLocks noChangeShapeType="1"/>
          </p:cNvSpPr>
          <p:nvPr/>
        </p:nvSpPr>
        <p:spPr bwMode="auto">
          <a:xfrm flipH="1" flipV="1">
            <a:off x="2771775" y="3397250"/>
            <a:ext cx="504825" cy="158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206" name="Line 14"/>
          <p:cNvSpPr>
            <a:spLocks noChangeShapeType="1"/>
          </p:cNvSpPr>
          <p:nvPr/>
        </p:nvSpPr>
        <p:spPr bwMode="auto">
          <a:xfrm flipV="1">
            <a:off x="4572000" y="1371600"/>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207" name="Line 15"/>
          <p:cNvSpPr>
            <a:spLocks noChangeShapeType="1"/>
          </p:cNvSpPr>
          <p:nvPr/>
        </p:nvSpPr>
        <p:spPr bwMode="auto">
          <a:xfrm>
            <a:off x="4572000" y="4876800"/>
            <a:ext cx="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208" name="Text Box 16"/>
          <p:cNvSpPr txBox="1">
            <a:spLocks noChangeArrowheads="1"/>
          </p:cNvSpPr>
          <p:nvPr/>
        </p:nvSpPr>
        <p:spPr bwMode="auto">
          <a:xfrm>
            <a:off x="5562600" y="1752600"/>
            <a:ext cx="305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50000"/>
              </a:spcBef>
              <a:buFontTx/>
              <a:buNone/>
            </a:pPr>
            <a:r>
              <a:rPr lang="en-US" altLang="en-US" sz="1800" b="1" dirty="0">
                <a:latin typeface="Century Gothic" pitchFamily="34" charset="0"/>
              </a:rPr>
              <a:t>Good comprehension;    good word recognition </a:t>
            </a:r>
          </a:p>
        </p:txBody>
      </p:sp>
      <p:sp>
        <p:nvSpPr>
          <p:cNvPr id="8209" name="Text Box 17"/>
          <p:cNvSpPr txBox="1">
            <a:spLocks noChangeArrowheads="1"/>
          </p:cNvSpPr>
          <p:nvPr/>
        </p:nvSpPr>
        <p:spPr bwMode="auto">
          <a:xfrm>
            <a:off x="827088" y="1752600"/>
            <a:ext cx="2906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50000"/>
              </a:spcBef>
              <a:buFontTx/>
              <a:buNone/>
            </a:pPr>
            <a:r>
              <a:rPr lang="en-US" altLang="en-US" sz="1800" b="1" dirty="0">
                <a:latin typeface="Century Gothic" pitchFamily="34" charset="0"/>
              </a:rPr>
              <a:t>Good comprehension; poor word recognition</a:t>
            </a:r>
            <a:r>
              <a:rPr lang="en-US" altLang="en-US" sz="1800" b="1" dirty="0">
                <a:solidFill>
                  <a:schemeClr val="bg2"/>
                </a:solidFill>
                <a:latin typeface="Century Gothic" pitchFamily="34" charset="0"/>
              </a:rPr>
              <a:t> </a:t>
            </a:r>
          </a:p>
        </p:txBody>
      </p:sp>
      <p:sp>
        <p:nvSpPr>
          <p:cNvPr id="8210" name="Text Box 18"/>
          <p:cNvSpPr txBox="1">
            <a:spLocks noChangeArrowheads="1"/>
          </p:cNvSpPr>
          <p:nvPr/>
        </p:nvSpPr>
        <p:spPr bwMode="auto">
          <a:xfrm>
            <a:off x="914400" y="449580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50000"/>
              </a:spcBef>
              <a:buFontTx/>
              <a:buNone/>
            </a:pPr>
            <a:r>
              <a:rPr lang="en-US" altLang="en-US" sz="1800" b="1" dirty="0">
                <a:latin typeface="Century Gothic" pitchFamily="34" charset="0"/>
              </a:rPr>
              <a:t>Poor word recognition; poor comprehension</a:t>
            </a:r>
            <a:endParaRPr lang="en-US" altLang="en-US" sz="2000" b="1" dirty="0">
              <a:latin typeface="Century Gothic" pitchFamily="34" charset="0"/>
            </a:endParaRPr>
          </a:p>
        </p:txBody>
      </p:sp>
      <p:sp>
        <p:nvSpPr>
          <p:cNvPr id="8211" name="Text Box 19"/>
          <p:cNvSpPr txBox="1">
            <a:spLocks noChangeArrowheads="1"/>
          </p:cNvSpPr>
          <p:nvPr/>
        </p:nvSpPr>
        <p:spPr bwMode="auto">
          <a:xfrm>
            <a:off x="5715000" y="44958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50000"/>
              </a:spcBef>
              <a:buFontTx/>
              <a:buNone/>
            </a:pPr>
            <a:r>
              <a:rPr lang="en-US" altLang="en-US" sz="1800" b="1" dirty="0">
                <a:latin typeface="Century Gothic" pitchFamily="34" charset="0"/>
              </a:rPr>
              <a:t>Good word recognition; poor comprehension</a:t>
            </a:r>
          </a:p>
        </p:txBody>
      </p:sp>
      <p:sp>
        <p:nvSpPr>
          <p:cNvPr id="8212" name="Text Box 20"/>
          <p:cNvSpPr txBox="1">
            <a:spLocks noChangeArrowheads="1"/>
          </p:cNvSpPr>
          <p:nvPr/>
        </p:nvSpPr>
        <p:spPr bwMode="auto">
          <a:xfrm>
            <a:off x="790575" y="438150"/>
            <a:ext cx="25622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50000"/>
              </a:spcBef>
              <a:buFontTx/>
              <a:buNone/>
            </a:pPr>
            <a:r>
              <a:rPr lang="en-US" altLang="en-US" sz="2400" b="1" dirty="0">
                <a:solidFill>
                  <a:srgbClr val="4DB877"/>
                </a:solidFill>
                <a:latin typeface="Century Gothic" pitchFamily="34" charset="0"/>
              </a:rPr>
              <a:t>The Simple view of reading</a:t>
            </a:r>
          </a:p>
        </p:txBody>
      </p:sp>
      <p:sp>
        <p:nvSpPr>
          <p:cNvPr id="8213" name="Text Box 21"/>
          <p:cNvSpPr txBox="1">
            <a:spLocks noChangeArrowheads="1"/>
          </p:cNvSpPr>
          <p:nvPr/>
        </p:nvSpPr>
        <p:spPr bwMode="auto">
          <a:xfrm>
            <a:off x="6326188" y="731838"/>
            <a:ext cx="2667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50000"/>
              </a:spcBef>
              <a:buFontTx/>
              <a:buNone/>
            </a:pPr>
            <a:r>
              <a:rPr lang="en-US" altLang="en-US" sz="2200" b="1" dirty="0">
                <a:solidFill>
                  <a:srgbClr val="4DB877"/>
                </a:solidFill>
                <a:latin typeface="Century Gothic" pitchFamily="34" charset="0"/>
              </a:rPr>
              <a:t>Rose report: p.40</a:t>
            </a:r>
            <a:r>
              <a:rPr lang="en-US" altLang="en-US" sz="2200" dirty="0">
                <a:solidFill>
                  <a:srgbClr val="4ABDB9"/>
                </a:solidFill>
                <a:latin typeface="Times New Roman" pitchFamily="18" charset="0"/>
              </a:rPr>
              <a:t> </a:t>
            </a:r>
          </a:p>
        </p:txBody>
      </p:sp>
      <p:pic>
        <p:nvPicPr>
          <p:cNvPr id="8215" name="Picture 23" descr="entr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6237288"/>
            <a:ext cx="11811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0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chemeClr val="accent1"/>
                </a:solidFill>
              </a:rPr>
              <a:t>When reading with your child</a:t>
            </a:r>
          </a:p>
        </p:txBody>
      </p:sp>
      <p:sp>
        <p:nvSpPr>
          <p:cNvPr id="6" name="Content Placeholder 5"/>
          <p:cNvSpPr>
            <a:spLocks noGrp="1"/>
          </p:cNvSpPr>
          <p:nvPr>
            <p:ph idx="1"/>
          </p:nvPr>
        </p:nvSpPr>
        <p:spPr>
          <a:xfrm>
            <a:off x="490446" y="1487480"/>
            <a:ext cx="8229600" cy="4866717"/>
          </a:xfrm>
        </p:spPr>
        <p:txBody>
          <a:bodyPr/>
          <a:lstStyle/>
          <a:p>
            <a:r>
              <a:rPr lang="en-GB" sz="2400" dirty="0"/>
              <a:t>Discuss the book before you start: </a:t>
            </a:r>
          </a:p>
          <a:p>
            <a:r>
              <a:rPr lang="en-GB" sz="2400" dirty="0"/>
              <a:t>	For a new book:</a:t>
            </a:r>
          </a:p>
          <a:p>
            <a:pPr marL="925513" lvl="1" indent="-457200">
              <a:buFont typeface="Wingdings" panose="05000000000000000000" pitchFamily="2" charset="2"/>
              <a:buChar char="v"/>
            </a:pPr>
            <a:r>
              <a:rPr lang="en-GB" sz="2400" dirty="0"/>
              <a:t>Who are the main characters?</a:t>
            </a:r>
          </a:p>
          <a:p>
            <a:pPr marL="925513" lvl="1" indent="-457200">
              <a:buFont typeface="Wingdings" panose="05000000000000000000" pitchFamily="2" charset="2"/>
              <a:buChar char="v"/>
            </a:pPr>
            <a:r>
              <a:rPr lang="en-GB" sz="2400" dirty="0"/>
              <a:t>What might happen?</a:t>
            </a:r>
          </a:p>
          <a:p>
            <a:pPr marL="925513" lvl="1" indent="-457200">
              <a:buFont typeface="Wingdings" panose="05000000000000000000" pitchFamily="2" charset="2"/>
              <a:buChar char="v"/>
            </a:pPr>
            <a:r>
              <a:rPr lang="en-GB" sz="2400" dirty="0"/>
              <a:t>Is it going to be a sad story or a happy one?</a:t>
            </a:r>
          </a:p>
          <a:p>
            <a:pPr marL="925513" lvl="1" indent="-457200">
              <a:buFont typeface="Wingdings" panose="05000000000000000000" pitchFamily="2" charset="2"/>
              <a:buChar char="v"/>
            </a:pPr>
            <a:endParaRPr lang="en-GB" sz="2400" dirty="0"/>
          </a:p>
          <a:p>
            <a:r>
              <a:rPr lang="en-GB" sz="2400" dirty="0"/>
              <a:t>	For a familiar book:</a:t>
            </a:r>
          </a:p>
          <a:p>
            <a:pPr marL="781050" lvl="3" indent="-342900">
              <a:lnSpc>
                <a:spcPts val="3600"/>
              </a:lnSpc>
              <a:buFont typeface="Arial" charset="0"/>
              <a:buChar char="•"/>
            </a:pPr>
            <a:r>
              <a:rPr lang="en-GB" sz="2400" dirty="0"/>
              <a:t>What can you remember about the story?</a:t>
            </a:r>
          </a:p>
          <a:p>
            <a:pPr marL="781050" lvl="3" indent="-342900">
              <a:lnSpc>
                <a:spcPts val="3600"/>
              </a:lnSpc>
              <a:buFont typeface="Arial" charset="0"/>
              <a:buChar char="•"/>
            </a:pPr>
            <a:r>
              <a:rPr lang="en-GB" sz="2400" dirty="0"/>
              <a:t>Who were the main characters? </a:t>
            </a:r>
          </a:p>
          <a:p>
            <a:pPr marL="781050" lvl="3" indent="-342900">
              <a:lnSpc>
                <a:spcPts val="3600"/>
              </a:lnSpc>
              <a:buFont typeface="Arial" charset="0"/>
              <a:buChar char="•"/>
            </a:pPr>
            <a:r>
              <a:rPr lang="en-GB" sz="2400" dirty="0"/>
              <a:t>How did it make you feel? </a:t>
            </a:r>
          </a:p>
        </p:txBody>
      </p:sp>
      <p:sp>
        <p:nvSpPr>
          <p:cNvPr id="7" name="Slide Number Placeholder 6"/>
          <p:cNvSpPr>
            <a:spLocks noGrp="1"/>
          </p:cNvSpPr>
          <p:nvPr>
            <p:ph type="sldNum" sz="quarter" idx="12"/>
          </p:nvPr>
        </p:nvSpPr>
        <p:spPr/>
        <p:txBody>
          <a:bodyPr/>
          <a:lstStyle/>
          <a:p>
            <a:fld id="{9DF0AECC-CCFE-A746-81F5-3D6D8F79316F}" type="slidenum">
              <a:rPr lang="en-GB" smtClean="0"/>
              <a:pPr/>
              <a:t>6</a:t>
            </a:fld>
            <a:endParaRPr lang="en-GB" dirty="0"/>
          </a:p>
        </p:txBody>
      </p:sp>
    </p:spTree>
    <p:extLst>
      <p:ext uri="{BB962C8B-B14F-4D97-AF65-F5344CB8AC3E}">
        <p14:creationId xmlns:p14="http://schemas.microsoft.com/office/powerpoint/2010/main" val="308140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a:t>Oh no! Not Cinderella </a:t>
            </a:r>
            <a:r>
              <a:rPr lang="en-GB" altLang="en-US" u="sng" dirty="0"/>
              <a:t>again!</a:t>
            </a:r>
            <a:endParaRPr lang="en-GB" altLang="en-US" dirty="0"/>
          </a:p>
        </p:txBody>
      </p:sp>
      <p:sp>
        <p:nvSpPr>
          <p:cNvPr id="2" name="TextBox 1"/>
          <p:cNvSpPr txBox="1"/>
          <p:nvPr/>
        </p:nvSpPr>
        <p:spPr>
          <a:xfrm>
            <a:off x="457200" y="1670503"/>
            <a:ext cx="7564582" cy="492443"/>
          </a:xfrm>
          <a:prstGeom prst="rect">
            <a:avLst/>
          </a:prstGeom>
          <a:noFill/>
        </p:spPr>
        <p:txBody>
          <a:bodyPr wrap="square" rtlCol="0">
            <a:spAutoFit/>
          </a:bodyPr>
          <a:lstStyle/>
          <a:p>
            <a:r>
              <a:rPr lang="en-GB" sz="2600" dirty="0"/>
              <a:t>Why re-read the same books?</a:t>
            </a:r>
          </a:p>
        </p:txBody>
      </p:sp>
      <p:pic>
        <p:nvPicPr>
          <p:cNvPr id="4" name="Picture 3" descr="A picture containing many, grass, lot, group&#10;&#10;Description automatically generated">
            <a:extLst>
              <a:ext uri="{FF2B5EF4-FFF2-40B4-BE49-F238E27FC236}">
                <a16:creationId xmlns:a16="http://schemas.microsoft.com/office/drawing/2014/main" id="{4B2975A3-E552-4340-AF84-C7ACA8EBD822}"/>
              </a:ext>
            </a:extLst>
          </p:cNvPr>
          <p:cNvPicPr>
            <a:picLocks noChangeAspect="1"/>
          </p:cNvPicPr>
          <p:nvPr/>
        </p:nvPicPr>
        <p:blipFill>
          <a:blip r:embed="rId3"/>
          <a:stretch>
            <a:fillRect/>
          </a:stretch>
        </p:blipFill>
        <p:spPr>
          <a:xfrm>
            <a:off x="2283506" y="2534730"/>
            <a:ext cx="4576988" cy="3055083"/>
          </a:xfrm>
          <a:prstGeom prst="rect">
            <a:avLst/>
          </a:prstGeom>
        </p:spPr>
      </p:pic>
    </p:spTree>
    <p:extLst>
      <p:ext uri="{BB962C8B-B14F-4D97-AF65-F5344CB8AC3E}">
        <p14:creationId xmlns:p14="http://schemas.microsoft.com/office/powerpoint/2010/main" val="51193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6367"/>
            <a:ext cx="8686800" cy="1231106"/>
          </a:xfrm>
        </p:spPr>
        <p:txBody>
          <a:bodyPr/>
          <a:lstStyle/>
          <a:p>
            <a:r>
              <a:rPr lang="en-GB" dirty="0"/>
              <a:t>Are there different ways of reading? </a:t>
            </a:r>
          </a:p>
        </p:txBody>
      </p:sp>
      <p:sp>
        <p:nvSpPr>
          <p:cNvPr id="3" name="TextBox 2"/>
          <p:cNvSpPr txBox="1"/>
          <p:nvPr/>
        </p:nvSpPr>
        <p:spPr>
          <a:xfrm>
            <a:off x="682388" y="1926573"/>
            <a:ext cx="7438030" cy="421936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600" dirty="0"/>
              <a:t>Shared (paired) reading</a:t>
            </a:r>
          </a:p>
          <a:p>
            <a:pPr marL="342900" indent="-342900">
              <a:lnSpc>
                <a:spcPct val="150000"/>
              </a:lnSpc>
              <a:buFont typeface="Arial" panose="020B0604020202020204" pitchFamily="34" charset="0"/>
              <a:buChar char="•"/>
            </a:pPr>
            <a:r>
              <a:rPr lang="en-GB" sz="2600" dirty="0">
                <a:solidFill>
                  <a:schemeClr val="tx2"/>
                </a:solidFill>
              </a:rPr>
              <a:t>Let them read to you </a:t>
            </a:r>
          </a:p>
          <a:p>
            <a:pPr marL="342900" indent="-342900">
              <a:lnSpc>
                <a:spcPct val="150000"/>
              </a:lnSpc>
              <a:buFont typeface="Arial" panose="020B0604020202020204" pitchFamily="34" charset="0"/>
              <a:buChar char="•"/>
            </a:pPr>
            <a:r>
              <a:rPr lang="en-GB" sz="2600" dirty="0"/>
              <a:t>Read stories to them </a:t>
            </a:r>
          </a:p>
          <a:p>
            <a:pPr marL="342900" indent="-342900">
              <a:lnSpc>
                <a:spcPct val="150000"/>
              </a:lnSpc>
              <a:buFont typeface="Arial" panose="020B0604020202020204" pitchFamily="34" charset="0"/>
              <a:buChar char="•"/>
            </a:pPr>
            <a:r>
              <a:rPr lang="en-GB" sz="2600" dirty="0">
                <a:solidFill>
                  <a:schemeClr val="tx2"/>
                </a:solidFill>
              </a:rPr>
              <a:t>Share information books as well as stories</a:t>
            </a:r>
          </a:p>
          <a:p>
            <a:pPr marL="342900" indent="-342900">
              <a:lnSpc>
                <a:spcPct val="150000"/>
              </a:lnSpc>
              <a:buFont typeface="Arial" panose="020B0604020202020204" pitchFamily="34" charset="0"/>
              <a:buChar char="•"/>
            </a:pPr>
            <a:r>
              <a:rPr lang="en-GB" sz="2600" dirty="0"/>
              <a:t>Listening to recorded books</a:t>
            </a:r>
          </a:p>
          <a:p>
            <a:pPr marL="342900" indent="-342900">
              <a:lnSpc>
                <a:spcPct val="150000"/>
              </a:lnSpc>
              <a:buFont typeface="Arial" panose="020B0604020202020204" pitchFamily="34" charset="0"/>
              <a:buChar char="•"/>
            </a:pPr>
            <a:r>
              <a:rPr lang="en-GB" sz="2600" dirty="0">
                <a:solidFill>
                  <a:schemeClr val="tx2"/>
                </a:solidFill>
              </a:rPr>
              <a:t>You read a line, child reads a line</a:t>
            </a:r>
          </a:p>
          <a:p>
            <a:pPr marL="342900" indent="-342900">
              <a:lnSpc>
                <a:spcPct val="150000"/>
              </a:lnSpc>
              <a:buFont typeface="Arial" panose="020B0604020202020204" pitchFamily="34" charset="0"/>
              <a:buChar char="•"/>
            </a:pPr>
            <a:r>
              <a:rPr lang="en-GB" sz="2600" dirty="0"/>
              <a:t>Interactive books</a:t>
            </a:r>
          </a:p>
        </p:txBody>
      </p:sp>
    </p:spTree>
    <p:extLst>
      <p:ext uri="{BB962C8B-B14F-4D97-AF65-F5344CB8AC3E}">
        <p14:creationId xmlns:p14="http://schemas.microsoft.com/office/powerpoint/2010/main" val="407987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693"/>
            <a:ext cx="8229600" cy="1846659"/>
          </a:xfrm>
        </p:spPr>
        <p:txBody>
          <a:bodyPr/>
          <a:lstStyle/>
          <a:p>
            <a:r>
              <a:rPr lang="en-GB" dirty="0"/>
              <a:t>Remember reading happens in everyday life too. </a:t>
            </a:r>
            <a:br>
              <a:rPr lang="en-GB" dirty="0"/>
            </a:br>
            <a:endParaRPr lang="en-GB" dirty="0"/>
          </a:p>
        </p:txBody>
      </p:sp>
      <p:sp>
        <p:nvSpPr>
          <p:cNvPr id="4" name="TextBox 3"/>
          <p:cNvSpPr txBox="1"/>
          <p:nvPr/>
        </p:nvSpPr>
        <p:spPr>
          <a:xfrm>
            <a:off x="457200" y="2312388"/>
            <a:ext cx="7545655" cy="523220"/>
          </a:xfrm>
          <a:prstGeom prst="rect">
            <a:avLst/>
          </a:prstGeom>
          <a:noFill/>
        </p:spPr>
        <p:txBody>
          <a:bodyPr wrap="none" rtlCol="0">
            <a:spAutoFit/>
          </a:bodyPr>
          <a:lstStyle/>
          <a:p>
            <a:r>
              <a:rPr lang="en-GB" sz="2800" dirty="0">
                <a:solidFill>
                  <a:srgbClr val="4DB877"/>
                </a:solidFill>
              </a:rPr>
              <a:t>What other opportunities are there of reading?</a:t>
            </a:r>
          </a:p>
        </p:txBody>
      </p:sp>
      <p:pic>
        <p:nvPicPr>
          <p:cNvPr id="7" name="Picture 6" descr="A picture containing drawing&#10;&#10;Description automatically generated">
            <a:extLst>
              <a:ext uri="{FF2B5EF4-FFF2-40B4-BE49-F238E27FC236}">
                <a16:creationId xmlns:a16="http://schemas.microsoft.com/office/drawing/2014/main" id="{F132425C-BD4B-4C86-8955-B93AA502B683}"/>
              </a:ext>
            </a:extLst>
          </p:cNvPr>
          <p:cNvPicPr>
            <a:picLocks noChangeAspect="1"/>
          </p:cNvPicPr>
          <p:nvPr/>
        </p:nvPicPr>
        <p:blipFill>
          <a:blip r:embed="rId3"/>
          <a:stretch>
            <a:fillRect/>
          </a:stretch>
        </p:blipFill>
        <p:spPr>
          <a:xfrm>
            <a:off x="2324238" y="3089157"/>
            <a:ext cx="4495523" cy="2974978"/>
          </a:xfrm>
          <a:prstGeom prst="rect">
            <a:avLst/>
          </a:prstGeom>
        </p:spPr>
      </p:pic>
    </p:spTree>
    <p:extLst>
      <p:ext uri="{BB962C8B-B14F-4D97-AF65-F5344CB8AC3E}">
        <p14:creationId xmlns:p14="http://schemas.microsoft.com/office/powerpoint/2010/main" val="3449294182"/>
      </p:ext>
    </p:extLst>
  </p:cSld>
  <p:clrMapOvr>
    <a:masterClrMapping/>
  </p:clrMapOvr>
</p:sld>
</file>

<file path=ppt/theme/theme1.xml><?xml version="1.0" encoding="utf-8"?>
<a:theme xmlns:a="http://schemas.openxmlformats.org/drawingml/2006/main" name="Entrust PowePoint Template">
  <a:themeElements>
    <a:clrScheme name="Capita - entrust">
      <a:dk1>
        <a:srgbClr val="646363"/>
      </a:dk1>
      <a:lt1>
        <a:sysClr val="window" lastClr="FFFFFF"/>
      </a:lt1>
      <a:dk2>
        <a:srgbClr val="21A654"/>
      </a:dk2>
      <a:lt2>
        <a:srgbClr val="EDEDED"/>
      </a:lt2>
      <a:accent1>
        <a:srgbClr val="E74D15"/>
      </a:accent1>
      <a:accent2>
        <a:srgbClr val="1DADA7"/>
      </a:accent2>
      <a:accent3>
        <a:srgbClr val="929292"/>
      </a:accent3>
      <a:accent4>
        <a:srgbClr val="7ACA99"/>
      </a:accent4>
      <a:accent5>
        <a:srgbClr val="F19473"/>
      </a:accent5>
      <a:accent6>
        <a:srgbClr val="77CECA"/>
      </a:accent6>
      <a:hlink>
        <a:srgbClr val="4DB877"/>
      </a:hlink>
      <a:folHlink>
        <a:srgbClr val="EC71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74D15"/>
        </a:solidFill>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2E0F18E430A24D8C48D207B814C677" ma:contentTypeVersion="15" ma:contentTypeDescription="Create a new document." ma:contentTypeScope="" ma:versionID="a536241631ff0a38c7e1cfe1ea314282">
  <xsd:schema xmlns:xsd="http://www.w3.org/2001/XMLSchema" xmlns:xs="http://www.w3.org/2001/XMLSchema" xmlns:p="http://schemas.microsoft.com/office/2006/metadata/properties" xmlns:ns1="http://schemas.microsoft.com/sharepoint/v3" xmlns:ns3="d71ba3f2-cb9e-49f1-af2c-24a10a6b910e" xmlns:ns4="38ec12ea-65de-40f4-8d63-f4e72454a6b0" targetNamespace="http://schemas.microsoft.com/office/2006/metadata/properties" ma:root="true" ma:fieldsID="afb80d992ef941236afdb3bcddf42304" ns1:_="" ns3:_="" ns4:_="">
    <xsd:import namespace="http://schemas.microsoft.com/sharepoint/v3"/>
    <xsd:import namespace="d71ba3f2-cb9e-49f1-af2c-24a10a6b910e"/>
    <xsd:import namespace="38ec12ea-65de-40f4-8d63-f4e72454a6b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1ba3f2-cb9e-49f1-af2c-24a10a6b910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ec12ea-65de-40f4-8d63-f4e72454a6b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B9484E-9786-4E81-94BE-572C620E0BEB}">
  <ds:schemaRefs>
    <ds:schemaRef ds:uri="http://schemas.microsoft.com/sharepoint/v3/contenttype/forms"/>
  </ds:schemaRefs>
</ds:datastoreItem>
</file>

<file path=customXml/itemProps2.xml><?xml version="1.0" encoding="utf-8"?>
<ds:datastoreItem xmlns:ds="http://schemas.openxmlformats.org/officeDocument/2006/customXml" ds:itemID="{291553CD-1331-42A3-B1B5-16FAAB63EDBE}">
  <ds:schemaRefs>
    <ds:schemaRef ds:uri="http://schemas.microsoft.com/sharepoint/v3"/>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38ec12ea-65de-40f4-8d63-f4e72454a6b0"/>
    <ds:schemaRef ds:uri="http://schemas.microsoft.com/office/infopath/2007/PartnerControls"/>
    <ds:schemaRef ds:uri="d71ba3f2-cb9e-49f1-af2c-24a10a6b910e"/>
    <ds:schemaRef ds:uri="http://www.w3.org/XML/1998/namespace"/>
    <ds:schemaRef ds:uri="http://purl.org/dc/dcmitype/"/>
  </ds:schemaRefs>
</ds:datastoreItem>
</file>

<file path=customXml/itemProps3.xml><?xml version="1.0" encoding="utf-8"?>
<ds:datastoreItem xmlns:ds="http://schemas.openxmlformats.org/officeDocument/2006/customXml" ds:itemID="{B7A3E076-61C8-4B10-A18D-0F0C311CD6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71ba3f2-cb9e-49f1-af2c-24a10a6b910e"/>
    <ds:schemaRef ds:uri="38ec12ea-65de-40f4-8d63-f4e72454a6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Entrust PowePoint Template</Template>
  <TotalTime>295</TotalTime>
  <Words>2331</Words>
  <Application>Microsoft Office PowerPoint</Application>
  <PresentationFormat>On-screen Show (4:3)</PresentationFormat>
  <Paragraphs>307</Paragraphs>
  <Slides>29</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Century Gothic</vt:lpstr>
      <vt:lpstr>Comic Sans MS</vt:lpstr>
      <vt:lpstr>Times New Roman</vt:lpstr>
      <vt:lpstr>Wingdings</vt:lpstr>
      <vt:lpstr>Entrust PowePoint Template</vt:lpstr>
      <vt:lpstr>Supporting your child at home </vt:lpstr>
      <vt:lpstr>Ice Breaker</vt:lpstr>
      <vt:lpstr>Reading</vt:lpstr>
      <vt:lpstr>How to support your child with reading</vt:lpstr>
      <vt:lpstr>PowerPoint Presentation</vt:lpstr>
      <vt:lpstr>When reading with your child</vt:lpstr>
      <vt:lpstr>Oh no! Not Cinderella again!</vt:lpstr>
      <vt:lpstr>Are there different ways of reading? </vt:lpstr>
      <vt:lpstr>Remember reading happens in everyday life too.  </vt:lpstr>
      <vt:lpstr>Remember reading happens in everyday life too: some examples  </vt:lpstr>
      <vt:lpstr>How to prompt your child when reading</vt:lpstr>
      <vt:lpstr>PowerPoint Presentation</vt:lpstr>
      <vt:lpstr>Spelling </vt:lpstr>
      <vt:lpstr>Helping your child to spell </vt:lpstr>
      <vt:lpstr>What can you use to make spelling more fun?</vt:lpstr>
      <vt:lpstr>Things to use to make spelling more fun:</vt:lpstr>
      <vt:lpstr>What else can we can use?</vt:lpstr>
      <vt:lpstr>Further ways to support </vt:lpstr>
      <vt:lpstr>How else can we support at home?</vt:lpstr>
      <vt:lpstr> Homework </vt:lpstr>
      <vt:lpstr>Organisation</vt:lpstr>
      <vt:lpstr>Recall strategies</vt:lpstr>
      <vt:lpstr>Developing Listening Skills</vt:lpstr>
      <vt:lpstr>PowerPoint Presentation</vt:lpstr>
      <vt:lpstr>What next?</vt:lpstr>
      <vt:lpstr>Remember…. </vt:lpstr>
      <vt:lpstr>What also helps? </vt:lpstr>
      <vt:lpstr>PowerPoint Presentation</vt:lpstr>
      <vt:lpstr>Final thoughts </vt:lpstr>
    </vt:vector>
  </TitlesOfParts>
  <Company>Staffordshire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Lloyd, Maryanne (Entrust)</dc:creator>
  <cp:lastModifiedBy>Buckley-Bridgett, Emma (Entrust)</cp:lastModifiedBy>
  <cp:revision>13</cp:revision>
  <cp:lastPrinted>2015-03-27T14:14:53Z</cp:lastPrinted>
  <dcterms:created xsi:type="dcterms:W3CDTF">2015-03-06T14:13:43Z</dcterms:created>
  <dcterms:modified xsi:type="dcterms:W3CDTF">2020-05-12T17:15:11Z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0x010100852E0F18E430A24D8C48D207B814C677</vt:lpwstr>
  </property>
</Properties>
</file>