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47" r:id="rId5"/>
  </p:sldMasterIdLst>
  <p:notesMasterIdLst>
    <p:notesMasterId r:id="rId29"/>
  </p:notesMasterIdLst>
  <p:handoutMasterIdLst>
    <p:handoutMasterId r:id="rId30"/>
  </p:handoutMasterIdLst>
  <p:sldIdLst>
    <p:sldId id="471" r:id="rId6"/>
    <p:sldId id="484" r:id="rId7"/>
    <p:sldId id="482" r:id="rId8"/>
    <p:sldId id="418" r:id="rId9"/>
    <p:sldId id="485" r:id="rId10"/>
    <p:sldId id="420" r:id="rId11"/>
    <p:sldId id="486" r:id="rId12"/>
    <p:sldId id="487" r:id="rId13"/>
    <p:sldId id="483" r:id="rId14"/>
    <p:sldId id="476" r:id="rId15"/>
    <p:sldId id="477" r:id="rId16"/>
    <p:sldId id="488" r:id="rId17"/>
    <p:sldId id="579" r:id="rId18"/>
    <p:sldId id="489" r:id="rId19"/>
    <p:sldId id="494" r:id="rId20"/>
    <p:sldId id="574" r:id="rId21"/>
    <p:sldId id="576" r:id="rId22"/>
    <p:sldId id="492" r:id="rId23"/>
    <p:sldId id="490" r:id="rId24"/>
    <p:sldId id="491" r:id="rId25"/>
    <p:sldId id="493" r:id="rId26"/>
    <p:sldId id="580" r:id="rId27"/>
    <p:sldId id="470" r:id="rId28"/>
  </p:sldIdLst>
  <p:sldSz cx="9144000" cy="6858000" type="screen4x3"/>
  <p:notesSz cx="6858000" cy="9144000"/>
  <p:defaultTextStyle>
    <a:defPPr>
      <a:defRPr lang="en-US"/>
    </a:defPPr>
    <a:lvl1pPr algn="l" defTabSz="457200" rtl="0" fontAlgn="base">
      <a:spcBef>
        <a:spcPct val="0"/>
      </a:spcBef>
      <a:spcAft>
        <a:spcPct val="0"/>
      </a:spcAft>
      <a:defRPr sz="4400" kern="1200">
        <a:solidFill>
          <a:schemeClr val="tx1"/>
        </a:solidFill>
        <a:latin typeface="Arial" charset="0"/>
        <a:ea typeface="+mn-ea"/>
        <a:cs typeface="Arial" charset="0"/>
      </a:defRPr>
    </a:lvl1pPr>
    <a:lvl2pPr marL="457200" algn="l" defTabSz="457200" rtl="0" fontAlgn="base">
      <a:spcBef>
        <a:spcPct val="0"/>
      </a:spcBef>
      <a:spcAft>
        <a:spcPct val="0"/>
      </a:spcAft>
      <a:defRPr sz="4400" kern="1200">
        <a:solidFill>
          <a:schemeClr val="tx1"/>
        </a:solidFill>
        <a:latin typeface="Arial" charset="0"/>
        <a:ea typeface="+mn-ea"/>
        <a:cs typeface="Arial" charset="0"/>
      </a:defRPr>
    </a:lvl2pPr>
    <a:lvl3pPr marL="914400" algn="l" defTabSz="457200" rtl="0" fontAlgn="base">
      <a:spcBef>
        <a:spcPct val="0"/>
      </a:spcBef>
      <a:spcAft>
        <a:spcPct val="0"/>
      </a:spcAft>
      <a:defRPr sz="4400" kern="1200">
        <a:solidFill>
          <a:schemeClr val="tx1"/>
        </a:solidFill>
        <a:latin typeface="Arial" charset="0"/>
        <a:ea typeface="+mn-ea"/>
        <a:cs typeface="Arial" charset="0"/>
      </a:defRPr>
    </a:lvl3pPr>
    <a:lvl4pPr marL="1371600" algn="l" defTabSz="457200" rtl="0" fontAlgn="base">
      <a:spcBef>
        <a:spcPct val="0"/>
      </a:spcBef>
      <a:spcAft>
        <a:spcPct val="0"/>
      </a:spcAft>
      <a:defRPr sz="4400" kern="1200">
        <a:solidFill>
          <a:schemeClr val="tx1"/>
        </a:solidFill>
        <a:latin typeface="Arial" charset="0"/>
        <a:ea typeface="+mn-ea"/>
        <a:cs typeface="Arial" charset="0"/>
      </a:defRPr>
    </a:lvl4pPr>
    <a:lvl5pPr marL="1828800" algn="l" defTabSz="457200" rtl="0" fontAlgn="base">
      <a:spcBef>
        <a:spcPct val="0"/>
      </a:spcBef>
      <a:spcAft>
        <a:spcPct val="0"/>
      </a:spcAft>
      <a:defRPr sz="4400" kern="1200">
        <a:solidFill>
          <a:schemeClr val="tx1"/>
        </a:solidFill>
        <a:latin typeface="Arial" charset="0"/>
        <a:ea typeface="+mn-ea"/>
        <a:cs typeface="Arial" charset="0"/>
      </a:defRPr>
    </a:lvl5pPr>
    <a:lvl6pPr marL="2286000" algn="l" defTabSz="914400" rtl="0" eaLnBrk="1" latinLnBrk="0" hangingPunct="1">
      <a:defRPr sz="4400" kern="1200">
        <a:solidFill>
          <a:schemeClr val="tx1"/>
        </a:solidFill>
        <a:latin typeface="Arial" charset="0"/>
        <a:ea typeface="+mn-ea"/>
        <a:cs typeface="Arial" charset="0"/>
      </a:defRPr>
    </a:lvl6pPr>
    <a:lvl7pPr marL="2743200" algn="l" defTabSz="914400" rtl="0" eaLnBrk="1" latinLnBrk="0" hangingPunct="1">
      <a:defRPr sz="4400" kern="1200">
        <a:solidFill>
          <a:schemeClr val="tx1"/>
        </a:solidFill>
        <a:latin typeface="Arial" charset="0"/>
        <a:ea typeface="+mn-ea"/>
        <a:cs typeface="Arial" charset="0"/>
      </a:defRPr>
    </a:lvl7pPr>
    <a:lvl8pPr marL="3200400" algn="l" defTabSz="914400" rtl="0" eaLnBrk="1" latinLnBrk="0" hangingPunct="1">
      <a:defRPr sz="4400" kern="1200">
        <a:solidFill>
          <a:schemeClr val="tx1"/>
        </a:solidFill>
        <a:latin typeface="Arial" charset="0"/>
        <a:ea typeface="+mn-ea"/>
        <a:cs typeface="Arial" charset="0"/>
      </a:defRPr>
    </a:lvl8pPr>
    <a:lvl9pPr marL="3657600" algn="l" defTabSz="914400" rtl="0" eaLnBrk="1" latinLnBrk="0" hangingPunct="1">
      <a:defRPr sz="4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224">
          <p15:clr>
            <a:srgbClr val="A4A3A4"/>
          </p15:clr>
        </p15:guide>
        <p15:guide id="2" orient="horz" pos="1172">
          <p15:clr>
            <a:srgbClr val="A4A3A4"/>
          </p15:clr>
        </p15:guide>
        <p15:guide id="3" orient="horz" pos="2160">
          <p15:clr>
            <a:srgbClr val="A4A3A4"/>
          </p15:clr>
        </p15:guide>
        <p15:guide id="4" pos="4109">
          <p15:clr>
            <a:srgbClr val="A4A3A4"/>
          </p15:clr>
        </p15:guide>
        <p15:guide id="5" pos="2880">
          <p15:clr>
            <a:srgbClr val="A4A3A4"/>
          </p15:clr>
        </p15:guide>
        <p15:guide id="6" pos="29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ADA7"/>
    <a:srgbClr val="FFFFCC"/>
    <a:srgbClr val="E74D15"/>
    <a:srgbClr val="F19473"/>
    <a:srgbClr val="EC7144"/>
    <a:srgbClr val="F5B8A1"/>
    <a:srgbClr val="A5DEDC"/>
    <a:srgbClr val="A6DBBB"/>
    <a:srgbClr val="21A654"/>
    <a:srgbClr val="77CE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D9682-7E9A-491F-832A-112266F2A932}" v="357" dt="2020-05-12T16:53:51.9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01" autoAdjust="0"/>
    <p:restoredTop sz="72727" autoAdjust="0"/>
  </p:normalViewPr>
  <p:slideViewPr>
    <p:cSldViewPr snapToGrid="0" snapToObjects="1">
      <p:cViewPr varScale="1">
        <p:scale>
          <a:sx n="52" d="100"/>
          <a:sy n="52" d="100"/>
        </p:scale>
        <p:origin x="2010" y="72"/>
      </p:cViewPr>
      <p:guideLst>
        <p:guide orient="horz" pos="4224"/>
        <p:guide orient="horz" pos="1172"/>
        <p:guide orient="horz" pos="2160"/>
        <p:guide pos="4109"/>
        <p:guide pos="2880"/>
        <p:guide pos="2991"/>
      </p:guideLst>
    </p:cSldViewPr>
  </p:slideViewPr>
  <p:outlineViewPr>
    <p:cViewPr>
      <p:scale>
        <a:sx n="33" d="100"/>
        <a:sy n="33" d="100"/>
      </p:scale>
      <p:origin x="48" y="1709"/>
    </p:cViewPr>
  </p:outlineViewPr>
  <p:notesTextViewPr>
    <p:cViewPr>
      <p:scale>
        <a:sx n="100" d="100"/>
        <a:sy n="100" d="100"/>
      </p:scale>
      <p:origin x="0" y="0"/>
    </p:cViewPr>
  </p:notesTextViewPr>
  <p:sorterViewPr>
    <p:cViewPr>
      <p:scale>
        <a:sx n="70" d="100"/>
        <a:sy n="70" d="100"/>
      </p:scale>
      <p:origin x="0" y="6101"/>
    </p:cViewPr>
  </p:sorterViewPr>
  <p:notesViewPr>
    <p:cSldViewPr snapToGrid="0" snapToObject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ckley-Bridgett, Emma (Entrust)" userId="149ab610-b587-4ee5-8b12-a3b3d443065a" providerId="ADAL" clId="{906D9682-7E9A-491F-832A-112266F2A932}"/>
    <pc:docChg chg="undo custSel addSld delSld modSld sldOrd modMainMaster">
      <pc:chgData name="Buckley-Bridgett, Emma (Entrust)" userId="149ab610-b587-4ee5-8b12-a3b3d443065a" providerId="ADAL" clId="{906D9682-7E9A-491F-832A-112266F2A932}" dt="2020-05-12T16:53:51.950" v="15697"/>
      <pc:docMkLst>
        <pc:docMk/>
      </pc:docMkLst>
      <pc:sldChg chg="modSp add del ord">
        <pc:chgData name="Buckley-Bridgett, Emma (Entrust)" userId="149ab610-b587-4ee5-8b12-a3b3d443065a" providerId="ADAL" clId="{906D9682-7E9A-491F-832A-112266F2A932}" dt="2020-05-11T11:04:42.674" v="8731" actId="2696"/>
        <pc:sldMkLst>
          <pc:docMk/>
          <pc:sldMk cId="4014131675" sldId="269"/>
        </pc:sldMkLst>
        <pc:spChg chg="mod">
          <ac:chgData name="Buckley-Bridgett, Emma (Entrust)" userId="149ab610-b587-4ee5-8b12-a3b3d443065a" providerId="ADAL" clId="{906D9682-7E9A-491F-832A-112266F2A932}" dt="2020-05-11T11:00:36.868" v="8324"/>
          <ac:spMkLst>
            <pc:docMk/>
            <pc:sldMk cId="4014131675" sldId="269"/>
            <ac:spMk id="46083" creationId="{00000000-0000-0000-0000-000000000000}"/>
          </ac:spMkLst>
        </pc:spChg>
      </pc:sldChg>
      <pc:sldChg chg="add del">
        <pc:chgData name="Buckley-Bridgett, Emma (Entrust)" userId="149ab610-b587-4ee5-8b12-a3b3d443065a" providerId="ADAL" clId="{906D9682-7E9A-491F-832A-112266F2A932}" dt="2020-05-11T11:04:50.624" v="8732" actId="2696"/>
        <pc:sldMkLst>
          <pc:docMk/>
          <pc:sldMk cId="1821047440" sldId="271"/>
        </pc:sldMkLst>
      </pc:sldChg>
      <pc:sldChg chg="modSp add modNotesTx">
        <pc:chgData name="Buckley-Bridgett, Emma (Entrust)" userId="149ab610-b587-4ee5-8b12-a3b3d443065a" providerId="ADAL" clId="{906D9682-7E9A-491F-832A-112266F2A932}" dt="2020-05-10T15:20:51.593" v="893" actId="207"/>
        <pc:sldMkLst>
          <pc:docMk/>
          <pc:sldMk cId="2850129577" sldId="418"/>
        </pc:sldMkLst>
        <pc:spChg chg="mod">
          <ac:chgData name="Buckley-Bridgett, Emma (Entrust)" userId="149ab610-b587-4ee5-8b12-a3b3d443065a" providerId="ADAL" clId="{906D9682-7E9A-491F-832A-112266F2A932}" dt="2020-05-10T15:20:51.593" v="893" actId="207"/>
          <ac:spMkLst>
            <pc:docMk/>
            <pc:sldMk cId="2850129577" sldId="418"/>
            <ac:spMk id="2" creationId="{00000000-0000-0000-0000-000000000000}"/>
          </ac:spMkLst>
        </pc:spChg>
      </pc:sldChg>
      <pc:sldChg chg="add modNotesTx">
        <pc:chgData name="Buckley-Bridgett, Emma (Entrust)" userId="149ab610-b587-4ee5-8b12-a3b3d443065a" providerId="ADAL" clId="{906D9682-7E9A-491F-832A-112266F2A932}" dt="2020-05-12T16:15:44.422" v="14728" actId="20577"/>
        <pc:sldMkLst>
          <pc:docMk/>
          <pc:sldMk cId="3865110535" sldId="420"/>
        </pc:sldMkLst>
      </pc:sldChg>
      <pc:sldChg chg="del ord setBg">
        <pc:chgData name="Buckley-Bridgett, Emma (Entrust)" userId="149ab610-b587-4ee5-8b12-a3b3d443065a" providerId="ADAL" clId="{906D9682-7E9A-491F-832A-112266F2A932}" dt="2020-05-11T08:52:50.205" v="3766" actId="2696"/>
        <pc:sldMkLst>
          <pc:docMk/>
          <pc:sldMk cId="1278597921" sldId="466"/>
        </pc:sldMkLst>
      </pc:sldChg>
      <pc:sldChg chg="addSp modSp add del modNotesTx">
        <pc:chgData name="Buckley-Bridgett, Emma (Entrust)" userId="149ab610-b587-4ee5-8b12-a3b3d443065a" providerId="ADAL" clId="{906D9682-7E9A-491F-832A-112266F2A932}" dt="2020-05-11T13:08:58.766" v="14457" actId="20577"/>
        <pc:sldMkLst>
          <pc:docMk/>
          <pc:sldMk cId="2758744304" sldId="470"/>
        </pc:sldMkLst>
        <pc:spChg chg="add mod">
          <ac:chgData name="Buckley-Bridgett, Emma (Entrust)" userId="149ab610-b587-4ee5-8b12-a3b3d443065a" providerId="ADAL" clId="{906D9682-7E9A-491F-832A-112266F2A932}" dt="2020-05-11T13:08:01.515" v="14302" actId="1036"/>
          <ac:spMkLst>
            <pc:docMk/>
            <pc:sldMk cId="2758744304" sldId="470"/>
            <ac:spMk id="5" creationId="{4034EE3B-5B65-4E38-8B78-4A321645DC80}"/>
          </ac:spMkLst>
        </pc:spChg>
        <pc:picChg chg="mod">
          <ac:chgData name="Buckley-Bridgett, Emma (Entrust)" userId="149ab610-b587-4ee5-8b12-a3b3d443065a" providerId="ADAL" clId="{906D9682-7E9A-491F-832A-112266F2A932}" dt="2020-05-11T13:08:06.355" v="14314" actId="1035"/>
          <ac:picMkLst>
            <pc:docMk/>
            <pc:sldMk cId="2758744304" sldId="470"/>
            <ac:picMk id="2050" creationId="{00000000-0000-0000-0000-000000000000}"/>
          </ac:picMkLst>
        </pc:picChg>
      </pc:sldChg>
      <pc:sldChg chg="addSp delSp modSp setBg">
        <pc:chgData name="Buckley-Bridgett, Emma (Entrust)" userId="149ab610-b587-4ee5-8b12-a3b3d443065a" providerId="ADAL" clId="{906D9682-7E9A-491F-832A-112266F2A932}" dt="2020-05-12T16:53:51.950" v="15697"/>
        <pc:sldMkLst>
          <pc:docMk/>
          <pc:sldMk cId="351001336" sldId="471"/>
        </pc:sldMkLst>
        <pc:spChg chg="mod">
          <ac:chgData name="Buckley-Bridgett, Emma (Entrust)" userId="149ab610-b587-4ee5-8b12-a3b3d443065a" providerId="ADAL" clId="{906D9682-7E9A-491F-832A-112266F2A932}" dt="2020-05-12T16:53:49.986" v="15696" actId="20577"/>
          <ac:spMkLst>
            <pc:docMk/>
            <pc:sldMk cId="351001336" sldId="471"/>
            <ac:spMk id="2" creationId="{00000000-0000-0000-0000-000000000000}"/>
          </ac:spMkLst>
        </pc:spChg>
        <pc:spChg chg="add">
          <ac:chgData name="Buckley-Bridgett, Emma (Entrust)" userId="149ab610-b587-4ee5-8b12-a3b3d443065a" providerId="ADAL" clId="{906D9682-7E9A-491F-832A-112266F2A932}" dt="2020-05-12T16:53:51.950" v="15697"/>
          <ac:spMkLst>
            <pc:docMk/>
            <pc:sldMk cId="351001336" sldId="471"/>
            <ac:spMk id="8" creationId="{C225DA8B-6220-49B0-808D-E30B4BD88B8E}"/>
          </ac:spMkLst>
        </pc:spChg>
        <pc:picChg chg="add del mod">
          <ac:chgData name="Buckley-Bridgett, Emma (Entrust)" userId="149ab610-b587-4ee5-8b12-a3b3d443065a" providerId="ADAL" clId="{906D9682-7E9A-491F-832A-112266F2A932}" dt="2020-05-07T14:20:26.386" v="85"/>
          <ac:picMkLst>
            <pc:docMk/>
            <pc:sldMk cId="351001336" sldId="471"/>
            <ac:picMk id="5" creationId="{B1E4B720-68A5-44F9-92DA-C18D3F56401E}"/>
          </ac:picMkLst>
        </pc:picChg>
      </pc:sldChg>
      <pc:sldChg chg="del">
        <pc:chgData name="Buckley-Bridgett, Emma (Entrust)" userId="149ab610-b587-4ee5-8b12-a3b3d443065a" providerId="ADAL" clId="{906D9682-7E9A-491F-832A-112266F2A932}" dt="2020-05-11T08:55:19.773" v="3982" actId="2696"/>
        <pc:sldMkLst>
          <pc:docMk/>
          <pc:sldMk cId="2002876011" sldId="472"/>
        </pc:sldMkLst>
      </pc:sldChg>
      <pc:sldChg chg="del">
        <pc:chgData name="Buckley-Bridgett, Emma (Entrust)" userId="149ab610-b587-4ee5-8b12-a3b3d443065a" providerId="ADAL" clId="{906D9682-7E9A-491F-832A-112266F2A932}" dt="2020-05-11T08:55:19.150" v="3981" actId="2696"/>
        <pc:sldMkLst>
          <pc:docMk/>
          <pc:sldMk cId="3933822557" sldId="473"/>
        </pc:sldMkLst>
      </pc:sldChg>
      <pc:sldChg chg="modSp del">
        <pc:chgData name="Buckley-Bridgett, Emma (Entrust)" userId="149ab610-b587-4ee5-8b12-a3b3d443065a" providerId="ADAL" clId="{906D9682-7E9A-491F-832A-112266F2A932}" dt="2020-05-07T14:25:23.736" v="363" actId="2696"/>
        <pc:sldMkLst>
          <pc:docMk/>
          <pc:sldMk cId="1434765700" sldId="474"/>
        </pc:sldMkLst>
        <pc:spChg chg="mod">
          <ac:chgData name="Buckley-Bridgett, Emma (Entrust)" userId="149ab610-b587-4ee5-8b12-a3b3d443065a" providerId="ADAL" clId="{906D9682-7E9A-491F-832A-112266F2A932}" dt="2020-05-07T14:20:14.758" v="83" actId="20577"/>
          <ac:spMkLst>
            <pc:docMk/>
            <pc:sldMk cId="1434765700" sldId="474"/>
            <ac:spMk id="2" creationId="{00000000-0000-0000-0000-000000000000}"/>
          </ac:spMkLst>
        </pc:spChg>
      </pc:sldChg>
      <pc:sldChg chg="del">
        <pc:chgData name="Buckley-Bridgett, Emma (Entrust)" userId="149ab610-b587-4ee5-8b12-a3b3d443065a" providerId="ADAL" clId="{906D9682-7E9A-491F-832A-112266F2A932}" dt="2020-05-10T15:14:17.705" v="683" actId="2696"/>
        <pc:sldMkLst>
          <pc:docMk/>
          <pc:sldMk cId="882920978" sldId="475"/>
        </pc:sldMkLst>
      </pc:sldChg>
      <pc:sldChg chg="modSp modNotesTx">
        <pc:chgData name="Buckley-Bridgett, Emma (Entrust)" userId="149ab610-b587-4ee5-8b12-a3b3d443065a" providerId="ADAL" clId="{906D9682-7E9A-491F-832A-112266F2A932}" dt="2020-05-12T16:24:36.143" v="15039" actId="20577"/>
        <pc:sldMkLst>
          <pc:docMk/>
          <pc:sldMk cId="3352156045" sldId="476"/>
        </pc:sldMkLst>
        <pc:spChg chg="mod">
          <ac:chgData name="Buckley-Bridgett, Emma (Entrust)" userId="149ab610-b587-4ee5-8b12-a3b3d443065a" providerId="ADAL" clId="{906D9682-7E9A-491F-832A-112266F2A932}" dt="2020-05-11T08:55:36.020" v="3985" actId="207"/>
          <ac:spMkLst>
            <pc:docMk/>
            <pc:sldMk cId="3352156045" sldId="476"/>
            <ac:spMk id="2" creationId="{00000000-0000-0000-0000-000000000000}"/>
          </ac:spMkLst>
        </pc:spChg>
        <pc:spChg chg="mod">
          <ac:chgData name="Buckley-Bridgett, Emma (Entrust)" userId="149ab610-b587-4ee5-8b12-a3b3d443065a" providerId="ADAL" clId="{906D9682-7E9A-491F-832A-112266F2A932}" dt="2020-05-12T16:23:48.943" v="15038" actId="1035"/>
          <ac:spMkLst>
            <pc:docMk/>
            <pc:sldMk cId="3352156045" sldId="476"/>
            <ac:spMk id="3" creationId="{00000000-0000-0000-0000-000000000000}"/>
          </ac:spMkLst>
        </pc:spChg>
      </pc:sldChg>
      <pc:sldChg chg="modSp modNotesTx">
        <pc:chgData name="Buckley-Bridgett, Emma (Entrust)" userId="149ab610-b587-4ee5-8b12-a3b3d443065a" providerId="ADAL" clId="{906D9682-7E9A-491F-832A-112266F2A932}" dt="2020-05-12T16:27:19.294" v="15233" actId="6549"/>
        <pc:sldMkLst>
          <pc:docMk/>
          <pc:sldMk cId="1089237051" sldId="477"/>
        </pc:sldMkLst>
        <pc:spChg chg="mod">
          <ac:chgData name="Buckley-Bridgett, Emma (Entrust)" userId="149ab610-b587-4ee5-8b12-a3b3d443065a" providerId="ADAL" clId="{906D9682-7E9A-491F-832A-112266F2A932}" dt="2020-05-12T16:25:12.115" v="15043" actId="6549"/>
          <ac:spMkLst>
            <pc:docMk/>
            <pc:sldMk cId="1089237051" sldId="477"/>
            <ac:spMk id="2" creationId="{00000000-0000-0000-0000-000000000000}"/>
          </ac:spMkLst>
        </pc:spChg>
        <pc:spChg chg="mod">
          <ac:chgData name="Buckley-Bridgett, Emma (Entrust)" userId="149ab610-b587-4ee5-8b12-a3b3d443065a" providerId="ADAL" clId="{906D9682-7E9A-491F-832A-112266F2A932}" dt="2020-05-12T16:27:10.665" v="15228" actId="20577"/>
          <ac:spMkLst>
            <pc:docMk/>
            <pc:sldMk cId="1089237051" sldId="477"/>
            <ac:spMk id="6" creationId="{00000000-0000-0000-0000-000000000000}"/>
          </ac:spMkLst>
        </pc:spChg>
      </pc:sldChg>
      <pc:sldChg chg="del">
        <pc:chgData name="Buckley-Bridgett, Emma (Entrust)" userId="149ab610-b587-4ee5-8b12-a3b3d443065a" providerId="ADAL" clId="{906D9682-7E9A-491F-832A-112266F2A932}" dt="2020-05-11T08:52:54.987" v="3767" actId="2696"/>
        <pc:sldMkLst>
          <pc:docMk/>
          <pc:sldMk cId="4253539482" sldId="480"/>
        </pc:sldMkLst>
      </pc:sldChg>
      <pc:sldChg chg="del">
        <pc:chgData name="Buckley-Bridgett, Emma (Entrust)" userId="149ab610-b587-4ee5-8b12-a3b3d443065a" providerId="ADAL" clId="{906D9682-7E9A-491F-832A-112266F2A932}" dt="2020-05-10T15:22:03.026" v="924" actId="2696"/>
        <pc:sldMkLst>
          <pc:docMk/>
          <pc:sldMk cId="578485739" sldId="481"/>
        </pc:sldMkLst>
      </pc:sldChg>
      <pc:sldChg chg="addSp delSp modSp add ord modNotesTx">
        <pc:chgData name="Buckley-Bridgett, Emma (Entrust)" userId="149ab610-b587-4ee5-8b12-a3b3d443065a" providerId="ADAL" clId="{906D9682-7E9A-491F-832A-112266F2A932}" dt="2020-05-12T16:12:56.863" v="14634" actId="20577"/>
        <pc:sldMkLst>
          <pc:docMk/>
          <pc:sldMk cId="2718090853" sldId="482"/>
        </pc:sldMkLst>
        <pc:spChg chg="mod">
          <ac:chgData name="Buckley-Bridgett, Emma (Entrust)" userId="149ab610-b587-4ee5-8b12-a3b3d443065a" providerId="ADAL" clId="{906D9682-7E9A-491F-832A-112266F2A932}" dt="2020-05-07T14:17:34.567" v="50" actId="20577"/>
          <ac:spMkLst>
            <pc:docMk/>
            <pc:sldMk cId="2718090853" sldId="482"/>
            <ac:spMk id="2" creationId="{D42D16F5-C914-454F-AE87-23A5DE4E9CFD}"/>
          </ac:spMkLst>
        </pc:spChg>
        <pc:spChg chg="del mod">
          <ac:chgData name="Buckley-Bridgett, Emma (Entrust)" userId="149ab610-b587-4ee5-8b12-a3b3d443065a" providerId="ADAL" clId="{906D9682-7E9A-491F-832A-112266F2A932}" dt="2020-05-07T14:19:30.194" v="53" actId="478"/>
          <ac:spMkLst>
            <pc:docMk/>
            <pc:sldMk cId="2718090853" sldId="482"/>
            <ac:spMk id="3" creationId="{C9CB0FFA-A39F-43F6-946E-8AAEB1B801CA}"/>
          </ac:spMkLst>
        </pc:spChg>
        <pc:picChg chg="add mod">
          <ac:chgData name="Buckley-Bridgett, Emma (Entrust)" userId="149ab610-b587-4ee5-8b12-a3b3d443065a" providerId="ADAL" clId="{906D9682-7E9A-491F-832A-112266F2A932}" dt="2020-05-07T14:19:36.042" v="56" actId="1076"/>
          <ac:picMkLst>
            <pc:docMk/>
            <pc:sldMk cId="2718090853" sldId="482"/>
            <ac:picMk id="5" creationId="{378FB77F-28B9-42F0-8B33-1D519AB899C3}"/>
          </ac:picMkLst>
        </pc:picChg>
      </pc:sldChg>
      <pc:sldChg chg="modSp add ord modNotesTx">
        <pc:chgData name="Buckley-Bridgett, Emma (Entrust)" userId="149ab610-b587-4ee5-8b12-a3b3d443065a" providerId="ADAL" clId="{906D9682-7E9A-491F-832A-112266F2A932}" dt="2020-05-12T16:22:22.032" v="15013" actId="20577"/>
        <pc:sldMkLst>
          <pc:docMk/>
          <pc:sldMk cId="2208097994" sldId="483"/>
        </pc:sldMkLst>
        <pc:spChg chg="mod">
          <ac:chgData name="Buckley-Bridgett, Emma (Entrust)" userId="149ab610-b587-4ee5-8b12-a3b3d443065a" providerId="ADAL" clId="{906D9682-7E9A-491F-832A-112266F2A932}" dt="2020-05-07T14:21:30.456" v="125" actId="20577"/>
          <ac:spMkLst>
            <pc:docMk/>
            <pc:sldMk cId="2208097994" sldId="483"/>
            <ac:spMk id="2" creationId="{D42D16F5-C914-454F-AE87-23A5DE4E9CFD}"/>
          </ac:spMkLst>
        </pc:spChg>
      </pc:sldChg>
      <pc:sldChg chg="addSp delSp modSp add modNotesTx">
        <pc:chgData name="Buckley-Bridgett, Emma (Entrust)" userId="149ab610-b587-4ee5-8b12-a3b3d443065a" providerId="ADAL" clId="{906D9682-7E9A-491F-832A-112266F2A932}" dt="2020-05-12T16:40:28.547" v="15620" actId="20577"/>
        <pc:sldMkLst>
          <pc:docMk/>
          <pc:sldMk cId="3946663961" sldId="484"/>
        </pc:sldMkLst>
        <pc:spChg chg="mod">
          <ac:chgData name="Buckley-Bridgett, Emma (Entrust)" userId="149ab610-b587-4ee5-8b12-a3b3d443065a" providerId="ADAL" clId="{906D9682-7E9A-491F-832A-112266F2A932}" dt="2020-05-07T14:26:03.287" v="381" actId="20577"/>
          <ac:spMkLst>
            <pc:docMk/>
            <pc:sldMk cId="3946663961" sldId="484"/>
            <ac:spMk id="2" creationId="{B7C46E39-9E8D-4B73-91A8-C7C8693F734C}"/>
          </ac:spMkLst>
        </pc:spChg>
        <pc:spChg chg="del">
          <ac:chgData name="Buckley-Bridgett, Emma (Entrust)" userId="149ab610-b587-4ee5-8b12-a3b3d443065a" providerId="ADAL" clId="{906D9682-7E9A-491F-832A-112266F2A932}" dt="2020-05-11T09:45:57.346" v="5030"/>
          <ac:spMkLst>
            <pc:docMk/>
            <pc:sldMk cId="3946663961" sldId="484"/>
            <ac:spMk id="3" creationId="{79E9DDC8-23EF-4333-BC6E-663DEACE13C7}"/>
          </ac:spMkLst>
        </pc:spChg>
        <pc:picChg chg="add mod">
          <ac:chgData name="Buckley-Bridgett, Emma (Entrust)" userId="149ab610-b587-4ee5-8b12-a3b3d443065a" providerId="ADAL" clId="{906D9682-7E9A-491F-832A-112266F2A932}" dt="2020-05-11T09:46:08.531" v="5035" actId="1076"/>
          <ac:picMkLst>
            <pc:docMk/>
            <pc:sldMk cId="3946663961" sldId="484"/>
            <ac:picMk id="5" creationId="{E3A465CF-2C98-4A98-956D-F94BE0362A71}"/>
          </ac:picMkLst>
        </pc:picChg>
      </pc:sldChg>
      <pc:sldChg chg="modSp add modNotesTx">
        <pc:chgData name="Buckley-Bridgett, Emma (Entrust)" userId="149ab610-b587-4ee5-8b12-a3b3d443065a" providerId="ADAL" clId="{906D9682-7E9A-491F-832A-112266F2A932}" dt="2020-05-12T16:13:51.004" v="14701" actId="20577"/>
        <pc:sldMkLst>
          <pc:docMk/>
          <pc:sldMk cId="2415973147" sldId="485"/>
        </pc:sldMkLst>
        <pc:spChg chg="mod">
          <ac:chgData name="Buckley-Bridgett, Emma (Entrust)" userId="149ab610-b587-4ee5-8b12-a3b3d443065a" providerId="ADAL" clId="{906D9682-7E9A-491F-832A-112266F2A932}" dt="2020-05-10T15:13:25.869" v="677" actId="207"/>
          <ac:spMkLst>
            <pc:docMk/>
            <pc:sldMk cId="2415973147" sldId="485"/>
            <ac:spMk id="2" creationId="{00000000-0000-0000-0000-000000000000}"/>
          </ac:spMkLst>
        </pc:spChg>
        <pc:spChg chg="mod">
          <ac:chgData name="Buckley-Bridgett, Emma (Entrust)" userId="149ab610-b587-4ee5-8b12-a3b3d443065a" providerId="ADAL" clId="{906D9682-7E9A-491F-832A-112266F2A932}" dt="2020-05-11T08:35:39.498" v="1872" actId="1035"/>
          <ac:spMkLst>
            <pc:docMk/>
            <pc:sldMk cId="2415973147" sldId="485"/>
            <ac:spMk id="3" creationId="{00000000-0000-0000-0000-000000000000}"/>
          </ac:spMkLst>
        </pc:spChg>
      </pc:sldChg>
      <pc:sldChg chg="addSp delSp modSp add ord delAnim modAnim modNotesTx">
        <pc:chgData name="Buckley-Bridgett, Emma (Entrust)" userId="149ab610-b587-4ee5-8b12-a3b3d443065a" providerId="ADAL" clId="{906D9682-7E9A-491F-832A-112266F2A932}" dt="2020-05-12T16:21:00.149" v="14922" actId="20577"/>
        <pc:sldMkLst>
          <pc:docMk/>
          <pc:sldMk cId="2407397135" sldId="486"/>
        </pc:sldMkLst>
        <pc:spChg chg="mod">
          <ac:chgData name="Buckley-Bridgett, Emma (Entrust)" userId="149ab610-b587-4ee5-8b12-a3b3d443065a" providerId="ADAL" clId="{906D9682-7E9A-491F-832A-112266F2A932}" dt="2020-05-10T15:21:16.390" v="903" actId="207"/>
          <ac:spMkLst>
            <pc:docMk/>
            <pc:sldMk cId="2407397135" sldId="486"/>
            <ac:spMk id="2" creationId="{00000000-0000-0000-0000-000000000000}"/>
          </ac:spMkLst>
        </pc:spChg>
        <pc:spChg chg="mod">
          <ac:chgData name="Buckley-Bridgett, Emma (Entrust)" userId="149ab610-b587-4ee5-8b12-a3b3d443065a" providerId="ADAL" clId="{906D9682-7E9A-491F-832A-112266F2A932}" dt="2020-05-10T15:30:03.147" v="1253" actId="1038"/>
          <ac:spMkLst>
            <pc:docMk/>
            <pc:sldMk cId="2407397135" sldId="486"/>
            <ac:spMk id="3" creationId="{00000000-0000-0000-0000-000000000000}"/>
          </ac:spMkLst>
        </pc:spChg>
        <pc:spChg chg="mod">
          <ac:chgData name="Buckley-Bridgett, Emma (Entrust)" userId="149ab610-b587-4ee5-8b12-a3b3d443065a" providerId="ADAL" clId="{906D9682-7E9A-491F-832A-112266F2A932}" dt="2020-05-10T15:30:03.147" v="1253" actId="1038"/>
          <ac:spMkLst>
            <pc:docMk/>
            <pc:sldMk cId="2407397135" sldId="486"/>
            <ac:spMk id="4" creationId="{00000000-0000-0000-0000-000000000000}"/>
          </ac:spMkLst>
        </pc:spChg>
        <pc:spChg chg="mod">
          <ac:chgData name="Buckley-Bridgett, Emma (Entrust)" userId="149ab610-b587-4ee5-8b12-a3b3d443065a" providerId="ADAL" clId="{906D9682-7E9A-491F-832A-112266F2A932}" dt="2020-05-10T15:30:10.051" v="1262" actId="1038"/>
          <ac:spMkLst>
            <pc:docMk/>
            <pc:sldMk cId="2407397135" sldId="486"/>
            <ac:spMk id="5" creationId="{00000000-0000-0000-0000-000000000000}"/>
          </ac:spMkLst>
        </pc:spChg>
        <pc:spChg chg="del">
          <ac:chgData name="Buckley-Bridgett, Emma (Entrust)" userId="149ab610-b587-4ee5-8b12-a3b3d443065a" providerId="ADAL" clId="{906D9682-7E9A-491F-832A-112266F2A932}" dt="2020-05-10T15:21:26.439" v="904" actId="478"/>
          <ac:spMkLst>
            <pc:docMk/>
            <pc:sldMk cId="2407397135" sldId="486"/>
            <ac:spMk id="8" creationId="{00000000-0000-0000-0000-000000000000}"/>
          </ac:spMkLst>
        </pc:spChg>
        <pc:spChg chg="mod">
          <ac:chgData name="Buckley-Bridgett, Emma (Entrust)" userId="149ab610-b587-4ee5-8b12-a3b3d443065a" providerId="ADAL" clId="{906D9682-7E9A-491F-832A-112266F2A932}" dt="2020-05-10T15:30:10.051" v="1262" actId="1038"/>
          <ac:spMkLst>
            <pc:docMk/>
            <pc:sldMk cId="2407397135" sldId="486"/>
            <ac:spMk id="9" creationId="{00000000-0000-0000-0000-000000000000}"/>
          </ac:spMkLst>
        </pc:spChg>
        <pc:spChg chg="mod">
          <ac:chgData name="Buckley-Bridgett, Emma (Entrust)" userId="149ab610-b587-4ee5-8b12-a3b3d443065a" providerId="ADAL" clId="{906D9682-7E9A-491F-832A-112266F2A932}" dt="2020-05-10T15:30:10.051" v="1262" actId="1038"/>
          <ac:spMkLst>
            <pc:docMk/>
            <pc:sldMk cId="2407397135" sldId="486"/>
            <ac:spMk id="10" creationId="{00000000-0000-0000-0000-000000000000}"/>
          </ac:spMkLst>
        </pc:spChg>
        <pc:spChg chg="mod">
          <ac:chgData name="Buckley-Bridgett, Emma (Entrust)" userId="149ab610-b587-4ee5-8b12-a3b3d443065a" providerId="ADAL" clId="{906D9682-7E9A-491F-832A-112266F2A932}" dt="2020-05-10T15:30:10.051" v="1262" actId="1038"/>
          <ac:spMkLst>
            <pc:docMk/>
            <pc:sldMk cId="2407397135" sldId="486"/>
            <ac:spMk id="11" creationId="{00000000-0000-0000-0000-000000000000}"/>
          </ac:spMkLst>
        </pc:spChg>
        <pc:spChg chg="del mod">
          <ac:chgData name="Buckley-Bridgett, Emma (Entrust)" userId="149ab610-b587-4ee5-8b12-a3b3d443065a" providerId="ADAL" clId="{906D9682-7E9A-491F-832A-112266F2A932}" dt="2020-05-10T15:27:15.608" v="1153" actId="478"/>
          <ac:spMkLst>
            <pc:docMk/>
            <pc:sldMk cId="2407397135" sldId="486"/>
            <ac:spMk id="12" creationId="{00000000-0000-0000-0000-000000000000}"/>
          </ac:spMkLst>
        </pc:spChg>
        <pc:spChg chg="add mod">
          <ac:chgData name="Buckley-Bridgett, Emma (Entrust)" userId="149ab610-b587-4ee5-8b12-a3b3d443065a" providerId="ADAL" clId="{906D9682-7E9A-491F-832A-112266F2A932}" dt="2020-05-10T15:30:03.147" v="1253" actId="1038"/>
          <ac:spMkLst>
            <pc:docMk/>
            <pc:sldMk cId="2407397135" sldId="486"/>
            <ac:spMk id="13" creationId="{EE62145B-CEF0-46EA-A83E-CA2870F179DB}"/>
          </ac:spMkLst>
        </pc:spChg>
      </pc:sldChg>
      <pc:sldChg chg="add del">
        <pc:chgData name="Buckley-Bridgett, Emma (Entrust)" userId="149ab610-b587-4ee5-8b12-a3b3d443065a" providerId="ADAL" clId="{906D9682-7E9A-491F-832A-112266F2A932}" dt="2020-05-10T15:22:05.152" v="925" actId="2696"/>
        <pc:sldMkLst>
          <pc:docMk/>
          <pc:sldMk cId="47328208" sldId="487"/>
        </pc:sldMkLst>
      </pc:sldChg>
      <pc:sldChg chg="addSp delSp modSp add ord delAnim modAnim modNotesTx">
        <pc:chgData name="Buckley-Bridgett, Emma (Entrust)" userId="149ab610-b587-4ee5-8b12-a3b3d443065a" providerId="ADAL" clId="{906D9682-7E9A-491F-832A-112266F2A932}" dt="2020-05-12T16:21:39.842" v="14934" actId="20577"/>
        <pc:sldMkLst>
          <pc:docMk/>
          <pc:sldMk cId="2875072547" sldId="487"/>
        </pc:sldMkLst>
        <pc:spChg chg="mod">
          <ac:chgData name="Buckley-Bridgett, Emma (Entrust)" userId="149ab610-b587-4ee5-8b12-a3b3d443065a" providerId="ADAL" clId="{906D9682-7E9A-491F-832A-112266F2A932}" dt="2020-05-11T06:45:05.895" v="1494" actId="115"/>
          <ac:spMkLst>
            <pc:docMk/>
            <pc:sldMk cId="2875072547" sldId="487"/>
            <ac:spMk id="2" creationId="{00000000-0000-0000-0000-000000000000}"/>
          </ac:spMkLst>
        </pc:spChg>
        <pc:spChg chg="mod">
          <ac:chgData name="Buckley-Bridgett, Emma (Entrust)" userId="149ab610-b587-4ee5-8b12-a3b3d443065a" providerId="ADAL" clId="{906D9682-7E9A-491F-832A-112266F2A932}" dt="2020-05-11T06:48:15.869" v="1746" actId="1035"/>
          <ac:spMkLst>
            <pc:docMk/>
            <pc:sldMk cId="2875072547" sldId="487"/>
            <ac:spMk id="3" creationId="{00000000-0000-0000-0000-000000000000}"/>
          </ac:spMkLst>
        </pc:spChg>
        <pc:spChg chg="mod">
          <ac:chgData name="Buckley-Bridgett, Emma (Entrust)" userId="149ab610-b587-4ee5-8b12-a3b3d443065a" providerId="ADAL" clId="{906D9682-7E9A-491F-832A-112266F2A932}" dt="2020-05-11T06:48:23.945" v="1764" actId="1035"/>
          <ac:spMkLst>
            <pc:docMk/>
            <pc:sldMk cId="2875072547" sldId="487"/>
            <ac:spMk id="4" creationId="{00000000-0000-0000-0000-000000000000}"/>
          </ac:spMkLst>
        </pc:spChg>
        <pc:spChg chg="add mod">
          <ac:chgData name="Buckley-Bridgett, Emma (Entrust)" userId="149ab610-b587-4ee5-8b12-a3b3d443065a" providerId="ADAL" clId="{906D9682-7E9A-491F-832A-112266F2A932}" dt="2020-05-11T08:48:36.786" v="3469" actId="1035"/>
          <ac:spMkLst>
            <pc:docMk/>
            <pc:sldMk cId="2875072547" sldId="487"/>
            <ac:spMk id="7" creationId="{D3886B9C-BBE9-42DE-828D-5C7D6B992D10}"/>
          </ac:spMkLst>
        </pc:spChg>
        <pc:spChg chg="mod">
          <ac:chgData name="Buckley-Bridgett, Emma (Entrust)" userId="149ab610-b587-4ee5-8b12-a3b3d443065a" providerId="ADAL" clId="{906D9682-7E9A-491F-832A-112266F2A932}" dt="2020-05-11T06:48:28.211" v="1779" actId="1035"/>
          <ac:spMkLst>
            <pc:docMk/>
            <pc:sldMk cId="2875072547" sldId="487"/>
            <ac:spMk id="9" creationId="{00000000-0000-0000-0000-000000000000}"/>
          </ac:spMkLst>
        </pc:spChg>
        <pc:spChg chg="del mod">
          <ac:chgData name="Buckley-Bridgett, Emma (Entrust)" userId="149ab610-b587-4ee5-8b12-a3b3d443065a" providerId="ADAL" clId="{906D9682-7E9A-491F-832A-112266F2A932}" dt="2020-05-11T06:46:45.474" v="1603" actId="478"/>
          <ac:spMkLst>
            <pc:docMk/>
            <pc:sldMk cId="2875072547" sldId="487"/>
            <ac:spMk id="10" creationId="{00000000-0000-0000-0000-000000000000}"/>
          </ac:spMkLst>
        </pc:spChg>
        <pc:spChg chg="mod">
          <ac:chgData name="Buckley-Bridgett, Emma (Entrust)" userId="149ab610-b587-4ee5-8b12-a3b3d443065a" providerId="ADAL" clId="{906D9682-7E9A-491F-832A-112266F2A932}" dt="2020-05-11T06:48:32.606" v="1798" actId="1038"/>
          <ac:spMkLst>
            <pc:docMk/>
            <pc:sldMk cId="2875072547" sldId="487"/>
            <ac:spMk id="11" creationId="{00000000-0000-0000-0000-000000000000}"/>
          </ac:spMkLst>
        </pc:spChg>
        <pc:spChg chg="mod">
          <ac:chgData name="Buckley-Bridgett, Emma (Entrust)" userId="149ab610-b587-4ee5-8b12-a3b3d443065a" providerId="ADAL" clId="{906D9682-7E9A-491F-832A-112266F2A932}" dt="2020-05-11T06:48:19.021" v="1749" actId="1035"/>
          <ac:spMkLst>
            <pc:docMk/>
            <pc:sldMk cId="2875072547" sldId="487"/>
            <ac:spMk id="13" creationId="{EE62145B-CEF0-46EA-A83E-CA2870F179DB}"/>
          </ac:spMkLst>
        </pc:spChg>
      </pc:sldChg>
      <pc:sldChg chg="modSp add del">
        <pc:chgData name="Buckley-Bridgett, Emma (Entrust)" userId="149ab610-b587-4ee5-8b12-a3b3d443065a" providerId="ADAL" clId="{906D9682-7E9A-491F-832A-112266F2A932}" dt="2020-05-11T06:42:14.878" v="1274" actId="2696"/>
        <pc:sldMkLst>
          <pc:docMk/>
          <pc:sldMk cId="2972510106" sldId="487"/>
        </pc:sldMkLst>
        <pc:spChg chg="mod">
          <ac:chgData name="Buckley-Bridgett, Emma (Entrust)" userId="149ab610-b587-4ee5-8b12-a3b3d443065a" providerId="ADAL" clId="{906D9682-7E9A-491F-832A-112266F2A932}" dt="2020-05-11T06:42:13.113" v="1273" actId="20577"/>
          <ac:spMkLst>
            <pc:docMk/>
            <pc:sldMk cId="2972510106" sldId="487"/>
            <ac:spMk id="2" creationId="{95EDA885-C2BC-4FB2-80A9-39AC5CF07303}"/>
          </ac:spMkLst>
        </pc:spChg>
      </pc:sldChg>
      <pc:sldChg chg="addSp delSp modSp add modNotesTx">
        <pc:chgData name="Buckley-Bridgett, Emma (Entrust)" userId="149ab610-b587-4ee5-8b12-a3b3d443065a" providerId="ADAL" clId="{906D9682-7E9A-491F-832A-112266F2A932}" dt="2020-05-12T16:28:59.832" v="15285" actId="20577"/>
        <pc:sldMkLst>
          <pc:docMk/>
          <pc:sldMk cId="3900026904" sldId="488"/>
        </pc:sldMkLst>
        <pc:spChg chg="mod">
          <ac:chgData name="Buckley-Bridgett, Emma (Entrust)" userId="149ab610-b587-4ee5-8b12-a3b3d443065a" providerId="ADAL" clId="{906D9682-7E9A-491F-832A-112266F2A932}" dt="2020-05-11T09:14:16.342" v="4602" actId="20577"/>
          <ac:spMkLst>
            <pc:docMk/>
            <pc:sldMk cId="3900026904" sldId="488"/>
            <ac:spMk id="2" creationId="{5234A480-67BE-4BC4-86DB-294F1CC67B32}"/>
          </ac:spMkLst>
        </pc:spChg>
        <pc:spChg chg="del">
          <ac:chgData name="Buckley-Bridgett, Emma (Entrust)" userId="149ab610-b587-4ee5-8b12-a3b3d443065a" providerId="ADAL" clId="{906D9682-7E9A-491F-832A-112266F2A932}" dt="2020-05-11T08:59:48.451" v="4307"/>
          <ac:spMkLst>
            <pc:docMk/>
            <pc:sldMk cId="3900026904" sldId="488"/>
            <ac:spMk id="3" creationId="{07E2642A-1FD3-4E79-B9DB-4D89361C6DE4}"/>
          </ac:spMkLst>
        </pc:spChg>
        <pc:spChg chg="del">
          <ac:chgData name="Buckley-Bridgett, Emma (Entrust)" userId="149ab610-b587-4ee5-8b12-a3b3d443065a" providerId="ADAL" clId="{906D9682-7E9A-491F-832A-112266F2A932}" dt="2020-05-11T08:59:48.451" v="4307"/>
          <ac:spMkLst>
            <pc:docMk/>
            <pc:sldMk cId="3900026904" sldId="488"/>
            <ac:spMk id="4" creationId="{8CA5B06C-C8E5-449E-BC14-56D40C9402EA}"/>
          </ac:spMkLst>
        </pc:spChg>
        <pc:spChg chg="add mod">
          <ac:chgData name="Buckley-Bridgett, Emma (Entrust)" userId="149ab610-b587-4ee5-8b12-a3b3d443065a" providerId="ADAL" clId="{906D9682-7E9A-491F-832A-112266F2A932}" dt="2020-05-12T16:27:35.992" v="15246" actId="20577"/>
          <ac:spMkLst>
            <pc:docMk/>
            <pc:sldMk cId="3900026904" sldId="488"/>
            <ac:spMk id="6" creationId="{2B4624C5-5396-4029-A87B-4077CAB580C8}"/>
          </ac:spMkLst>
        </pc:spChg>
      </pc:sldChg>
      <pc:sldChg chg="addSp delSp modSp add modNotesTx">
        <pc:chgData name="Buckley-Bridgett, Emma (Entrust)" userId="149ab610-b587-4ee5-8b12-a3b3d443065a" providerId="ADAL" clId="{906D9682-7E9A-491F-832A-112266F2A932}" dt="2020-05-12T16:51:45.078" v="15689" actId="20577"/>
        <pc:sldMkLst>
          <pc:docMk/>
          <pc:sldMk cId="2573956966" sldId="489"/>
        </pc:sldMkLst>
        <pc:spChg chg="mod">
          <ac:chgData name="Buckley-Bridgett, Emma (Entrust)" userId="149ab610-b587-4ee5-8b12-a3b3d443065a" providerId="ADAL" clId="{906D9682-7E9A-491F-832A-112266F2A932}" dt="2020-05-11T09:15:00.640" v="4613" actId="20577"/>
          <ac:spMkLst>
            <pc:docMk/>
            <pc:sldMk cId="2573956966" sldId="489"/>
            <ac:spMk id="2" creationId="{5234A480-67BE-4BC4-86DB-294F1CC67B32}"/>
          </ac:spMkLst>
        </pc:spChg>
        <pc:spChg chg="del">
          <ac:chgData name="Buckley-Bridgett, Emma (Entrust)" userId="149ab610-b587-4ee5-8b12-a3b3d443065a" providerId="ADAL" clId="{906D9682-7E9A-491F-832A-112266F2A932}" dt="2020-05-11T08:59:48.451" v="4307"/>
          <ac:spMkLst>
            <pc:docMk/>
            <pc:sldMk cId="2573956966" sldId="489"/>
            <ac:spMk id="3" creationId="{07E2642A-1FD3-4E79-B9DB-4D89361C6DE4}"/>
          </ac:spMkLst>
        </pc:spChg>
        <pc:spChg chg="del">
          <ac:chgData name="Buckley-Bridgett, Emma (Entrust)" userId="149ab610-b587-4ee5-8b12-a3b3d443065a" providerId="ADAL" clId="{906D9682-7E9A-491F-832A-112266F2A932}" dt="2020-05-11T08:59:48.451" v="4307"/>
          <ac:spMkLst>
            <pc:docMk/>
            <pc:sldMk cId="2573956966" sldId="489"/>
            <ac:spMk id="4" creationId="{8CA5B06C-C8E5-449E-BC14-56D40C9402EA}"/>
          </ac:spMkLst>
        </pc:spChg>
        <pc:spChg chg="add mod">
          <ac:chgData name="Buckley-Bridgett, Emma (Entrust)" userId="149ab610-b587-4ee5-8b12-a3b3d443065a" providerId="ADAL" clId="{906D9682-7E9A-491F-832A-112266F2A932}" dt="2020-05-12T16:31:14.584" v="15309" actId="255"/>
          <ac:spMkLst>
            <pc:docMk/>
            <pc:sldMk cId="2573956966" sldId="489"/>
            <ac:spMk id="6" creationId="{468DA6E8-D84A-4AED-9420-56872D997581}"/>
          </ac:spMkLst>
        </pc:spChg>
      </pc:sldChg>
      <pc:sldChg chg="addSp delSp modSp add modNotesTx">
        <pc:chgData name="Buckley-Bridgett, Emma (Entrust)" userId="149ab610-b587-4ee5-8b12-a3b3d443065a" providerId="ADAL" clId="{906D9682-7E9A-491F-832A-112266F2A932}" dt="2020-05-12T16:38:28.431" v="15588" actId="20577"/>
        <pc:sldMkLst>
          <pc:docMk/>
          <pc:sldMk cId="2931099675" sldId="490"/>
        </pc:sldMkLst>
        <pc:spChg chg="mod">
          <ac:chgData name="Buckley-Bridgett, Emma (Entrust)" userId="149ab610-b587-4ee5-8b12-a3b3d443065a" providerId="ADAL" clId="{906D9682-7E9A-491F-832A-112266F2A932}" dt="2020-05-11T08:54:38.605" v="3942" actId="20577"/>
          <ac:spMkLst>
            <pc:docMk/>
            <pc:sldMk cId="2931099675" sldId="490"/>
            <ac:spMk id="2" creationId="{5234A480-67BE-4BC4-86DB-294F1CC67B32}"/>
          </ac:spMkLst>
        </pc:spChg>
        <pc:spChg chg="del">
          <ac:chgData name="Buckley-Bridgett, Emma (Entrust)" userId="149ab610-b587-4ee5-8b12-a3b3d443065a" providerId="ADAL" clId="{906D9682-7E9A-491F-832A-112266F2A932}" dt="2020-05-11T08:59:48.451" v="4307"/>
          <ac:spMkLst>
            <pc:docMk/>
            <pc:sldMk cId="2931099675" sldId="490"/>
            <ac:spMk id="3" creationId="{07E2642A-1FD3-4E79-B9DB-4D89361C6DE4}"/>
          </ac:spMkLst>
        </pc:spChg>
        <pc:spChg chg="del">
          <ac:chgData name="Buckley-Bridgett, Emma (Entrust)" userId="149ab610-b587-4ee5-8b12-a3b3d443065a" providerId="ADAL" clId="{906D9682-7E9A-491F-832A-112266F2A932}" dt="2020-05-11T08:59:48.451" v="4307"/>
          <ac:spMkLst>
            <pc:docMk/>
            <pc:sldMk cId="2931099675" sldId="490"/>
            <ac:spMk id="4" creationId="{8CA5B06C-C8E5-449E-BC14-56D40C9402EA}"/>
          </ac:spMkLst>
        </pc:spChg>
        <pc:spChg chg="add mod">
          <ac:chgData name="Buckley-Bridgett, Emma (Entrust)" userId="149ab610-b587-4ee5-8b12-a3b3d443065a" providerId="ADAL" clId="{906D9682-7E9A-491F-832A-112266F2A932}" dt="2020-05-12T16:38:08.774" v="15570" actId="20577"/>
          <ac:spMkLst>
            <pc:docMk/>
            <pc:sldMk cId="2931099675" sldId="490"/>
            <ac:spMk id="6" creationId="{8578772A-5727-4586-9453-6DD9FD15A775}"/>
          </ac:spMkLst>
        </pc:spChg>
      </pc:sldChg>
      <pc:sldChg chg="add del">
        <pc:chgData name="Buckley-Bridgett, Emma (Entrust)" userId="149ab610-b587-4ee5-8b12-a3b3d443065a" providerId="ADAL" clId="{906D9682-7E9A-491F-832A-112266F2A932}" dt="2020-05-11T08:54:30.991" v="3925" actId="2696"/>
        <pc:sldMkLst>
          <pc:docMk/>
          <pc:sldMk cId="3289830866" sldId="490"/>
        </pc:sldMkLst>
      </pc:sldChg>
      <pc:sldChg chg="addSp delSp modSp add modNotesTx">
        <pc:chgData name="Buckley-Bridgett, Emma (Entrust)" userId="149ab610-b587-4ee5-8b12-a3b3d443065a" providerId="ADAL" clId="{906D9682-7E9A-491F-832A-112266F2A932}" dt="2020-05-12T16:39:09.431" v="15606" actId="20577"/>
        <pc:sldMkLst>
          <pc:docMk/>
          <pc:sldMk cId="2795742877" sldId="491"/>
        </pc:sldMkLst>
        <pc:spChg chg="mod">
          <ac:chgData name="Buckley-Bridgett, Emma (Entrust)" userId="149ab610-b587-4ee5-8b12-a3b3d443065a" providerId="ADAL" clId="{906D9682-7E9A-491F-832A-112266F2A932}" dt="2020-05-11T08:57:32.751" v="4271" actId="20577"/>
          <ac:spMkLst>
            <pc:docMk/>
            <pc:sldMk cId="2795742877" sldId="491"/>
            <ac:spMk id="2" creationId="{5234A480-67BE-4BC4-86DB-294F1CC67B32}"/>
          </ac:spMkLst>
        </pc:spChg>
        <pc:spChg chg="del">
          <ac:chgData name="Buckley-Bridgett, Emma (Entrust)" userId="149ab610-b587-4ee5-8b12-a3b3d443065a" providerId="ADAL" clId="{906D9682-7E9A-491F-832A-112266F2A932}" dt="2020-05-11T08:59:48.451" v="4307"/>
          <ac:spMkLst>
            <pc:docMk/>
            <pc:sldMk cId="2795742877" sldId="491"/>
            <ac:spMk id="3" creationId="{07E2642A-1FD3-4E79-B9DB-4D89361C6DE4}"/>
          </ac:spMkLst>
        </pc:spChg>
        <pc:spChg chg="del">
          <ac:chgData name="Buckley-Bridgett, Emma (Entrust)" userId="149ab610-b587-4ee5-8b12-a3b3d443065a" providerId="ADAL" clId="{906D9682-7E9A-491F-832A-112266F2A932}" dt="2020-05-11T08:59:48.451" v="4307"/>
          <ac:spMkLst>
            <pc:docMk/>
            <pc:sldMk cId="2795742877" sldId="491"/>
            <ac:spMk id="4" creationId="{8CA5B06C-C8E5-449E-BC14-56D40C9402EA}"/>
          </ac:spMkLst>
        </pc:spChg>
        <pc:spChg chg="add mod">
          <ac:chgData name="Buckley-Bridgett, Emma (Entrust)" userId="149ab610-b587-4ee5-8b12-a3b3d443065a" providerId="ADAL" clId="{906D9682-7E9A-491F-832A-112266F2A932}" dt="2020-05-12T16:39:09.431" v="15606" actId="20577"/>
          <ac:spMkLst>
            <pc:docMk/>
            <pc:sldMk cId="2795742877" sldId="491"/>
            <ac:spMk id="6" creationId="{F3E75CFB-7B65-471C-A280-7F4544FB76AF}"/>
          </ac:spMkLst>
        </pc:spChg>
      </pc:sldChg>
      <pc:sldChg chg="addSp delSp modSp add ord modNotesTx">
        <pc:chgData name="Buckley-Bridgett, Emma (Entrust)" userId="149ab610-b587-4ee5-8b12-a3b3d443065a" providerId="ADAL" clId="{906D9682-7E9A-491F-832A-112266F2A932}" dt="2020-05-12T16:36:45.468" v="15565" actId="20577"/>
        <pc:sldMkLst>
          <pc:docMk/>
          <pc:sldMk cId="3575875230" sldId="492"/>
        </pc:sldMkLst>
        <pc:spChg chg="mod">
          <ac:chgData name="Buckley-Bridgett, Emma (Entrust)" userId="149ab610-b587-4ee5-8b12-a3b3d443065a" providerId="ADAL" clId="{906D9682-7E9A-491F-832A-112266F2A932}" dt="2020-05-11T08:55:09.562" v="3980" actId="20577"/>
          <ac:spMkLst>
            <pc:docMk/>
            <pc:sldMk cId="3575875230" sldId="492"/>
            <ac:spMk id="2" creationId="{5234A480-67BE-4BC4-86DB-294F1CC67B32}"/>
          </ac:spMkLst>
        </pc:spChg>
        <pc:spChg chg="del">
          <ac:chgData name="Buckley-Bridgett, Emma (Entrust)" userId="149ab610-b587-4ee5-8b12-a3b3d443065a" providerId="ADAL" clId="{906D9682-7E9A-491F-832A-112266F2A932}" dt="2020-05-11T08:59:48.451" v="4307"/>
          <ac:spMkLst>
            <pc:docMk/>
            <pc:sldMk cId="3575875230" sldId="492"/>
            <ac:spMk id="3" creationId="{07E2642A-1FD3-4E79-B9DB-4D89361C6DE4}"/>
          </ac:spMkLst>
        </pc:spChg>
        <pc:spChg chg="del">
          <ac:chgData name="Buckley-Bridgett, Emma (Entrust)" userId="149ab610-b587-4ee5-8b12-a3b3d443065a" providerId="ADAL" clId="{906D9682-7E9A-491F-832A-112266F2A932}" dt="2020-05-11T08:59:48.451" v="4307"/>
          <ac:spMkLst>
            <pc:docMk/>
            <pc:sldMk cId="3575875230" sldId="492"/>
            <ac:spMk id="4" creationId="{8CA5B06C-C8E5-449E-BC14-56D40C9402EA}"/>
          </ac:spMkLst>
        </pc:spChg>
        <pc:spChg chg="add mod">
          <ac:chgData name="Buckley-Bridgett, Emma (Entrust)" userId="149ab610-b587-4ee5-8b12-a3b3d443065a" providerId="ADAL" clId="{906D9682-7E9A-491F-832A-112266F2A932}" dt="2020-05-11T13:09:29.308" v="14462" actId="2"/>
          <ac:spMkLst>
            <pc:docMk/>
            <pc:sldMk cId="3575875230" sldId="492"/>
            <ac:spMk id="6" creationId="{85069E06-D962-4DC0-A729-9A2F32F9FE20}"/>
          </ac:spMkLst>
        </pc:spChg>
      </pc:sldChg>
      <pc:sldChg chg="addSp delSp modSp add modNotesTx">
        <pc:chgData name="Buckley-Bridgett, Emma (Entrust)" userId="149ab610-b587-4ee5-8b12-a3b3d443065a" providerId="ADAL" clId="{906D9682-7E9A-491F-832A-112266F2A932}" dt="2020-05-12T16:39:32.827" v="15608" actId="20577"/>
        <pc:sldMkLst>
          <pc:docMk/>
          <pc:sldMk cId="4217613559" sldId="493"/>
        </pc:sldMkLst>
        <pc:spChg chg="mod">
          <ac:chgData name="Buckley-Bridgett, Emma (Entrust)" userId="149ab610-b587-4ee5-8b12-a3b3d443065a" providerId="ADAL" clId="{906D9682-7E9A-491F-832A-112266F2A932}" dt="2020-05-11T08:59:34.700" v="4306" actId="20577"/>
          <ac:spMkLst>
            <pc:docMk/>
            <pc:sldMk cId="4217613559" sldId="493"/>
            <ac:spMk id="2" creationId="{5234A480-67BE-4BC4-86DB-294F1CC67B32}"/>
          </ac:spMkLst>
        </pc:spChg>
        <pc:spChg chg="del">
          <ac:chgData name="Buckley-Bridgett, Emma (Entrust)" userId="149ab610-b587-4ee5-8b12-a3b3d443065a" providerId="ADAL" clId="{906D9682-7E9A-491F-832A-112266F2A932}" dt="2020-05-11T08:59:48.451" v="4307"/>
          <ac:spMkLst>
            <pc:docMk/>
            <pc:sldMk cId="4217613559" sldId="493"/>
            <ac:spMk id="3" creationId="{07E2642A-1FD3-4E79-B9DB-4D89361C6DE4}"/>
          </ac:spMkLst>
        </pc:spChg>
        <pc:spChg chg="del">
          <ac:chgData name="Buckley-Bridgett, Emma (Entrust)" userId="149ab610-b587-4ee5-8b12-a3b3d443065a" providerId="ADAL" clId="{906D9682-7E9A-491F-832A-112266F2A932}" dt="2020-05-11T08:59:48.451" v="4307"/>
          <ac:spMkLst>
            <pc:docMk/>
            <pc:sldMk cId="4217613559" sldId="493"/>
            <ac:spMk id="4" creationId="{8CA5B06C-C8E5-449E-BC14-56D40C9402EA}"/>
          </ac:spMkLst>
        </pc:spChg>
        <pc:spChg chg="add mod">
          <ac:chgData name="Buckley-Bridgett, Emma (Entrust)" userId="149ab610-b587-4ee5-8b12-a3b3d443065a" providerId="ADAL" clId="{906D9682-7E9A-491F-832A-112266F2A932}" dt="2020-05-12T16:39:32.827" v="15608" actId="20577"/>
          <ac:spMkLst>
            <pc:docMk/>
            <pc:sldMk cId="4217613559" sldId="493"/>
            <ac:spMk id="6" creationId="{AB9A7C39-995F-4715-BCF6-1A5DB91C9633}"/>
          </ac:spMkLst>
        </pc:spChg>
      </pc:sldChg>
      <pc:sldChg chg="addSp modSp add modNotesTx">
        <pc:chgData name="Buckley-Bridgett, Emma (Entrust)" userId="149ab610-b587-4ee5-8b12-a3b3d443065a" providerId="ADAL" clId="{906D9682-7E9A-491F-832A-112266F2A932}" dt="2020-05-12T16:33:43.576" v="15394" actId="20577"/>
        <pc:sldMkLst>
          <pc:docMk/>
          <pc:sldMk cId="1371619113" sldId="494"/>
        </pc:sldMkLst>
        <pc:spChg chg="mod">
          <ac:chgData name="Buckley-Bridgett, Emma (Entrust)" userId="149ab610-b587-4ee5-8b12-a3b3d443065a" providerId="ADAL" clId="{906D9682-7E9A-491F-832A-112266F2A932}" dt="2020-05-11T11:06:16.508" v="8896" actId="207"/>
          <ac:spMkLst>
            <pc:docMk/>
            <pc:sldMk cId="1371619113" sldId="494"/>
            <ac:spMk id="2" creationId="{EC058394-8035-463F-BDBE-65DF51FED7A6}"/>
          </ac:spMkLst>
        </pc:spChg>
        <pc:spChg chg="mod">
          <ac:chgData name="Buckley-Bridgett, Emma (Entrust)" userId="149ab610-b587-4ee5-8b12-a3b3d443065a" providerId="ADAL" clId="{906D9682-7E9A-491F-832A-112266F2A932}" dt="2020-05-11T09:15:26.157" v="4644" actId="20577"/>
          <ac:spMkLst>
            <pc:docMk/>
            <pc:sldMk cId="1371619113" sldId="494"/>
            <ac:spMk id="3" creationId="{41E3414C-2947-434A-BB37-DF043E3E5340}"/>
          </ac:spMkLst>
        </pc:spChg>
        <pc:spChg chg="add mod">
          <ac:chgData name="Buckley-Bridgett, Emma (Entrust)" userId="149ab610-b587-4ee5-8b12-a3b3d443065a" providerId="ADAL" clId="{906D9682-7E9A-491F-832A-112266F2A932}" dt="2020-05-11T11:08:52.378" v="8992" actId="1076"/>
          <ac:spMkLst>
            <pc:docMk/>
            <pc:sldMk cId="1371619113" sldId="494"/>
            <ac:spMk id="5" creationId="{A72E0ACE-FC42-4635-A129-C1B0B49D5C96}"/>
          </ac:spMkLst>
        </pc:spChg>
      </pc:sldChg>
      <pc:sldChg chg="modSp add del">
        <pc:chgData name="Buckley-Bridgett, Emma (Entrust)" userId="149ab610-b587-4ee5-8b12-a3b3d443065a" providerId="ADAL" clId="{906D9682-7E9A-491F-832A-112266F2A932}" dt="2020-05-11T09:24:05.156" v="4702" actId="2696"/>
        <pc:sldMkLst>
          <pc:docMk/>
          <pc:sldMk cId="1292969122" sldId="495"/>
        </pc:sldMkLst>
        <pc:spChg chg="mod">
          <ac:chgData name="Buckley-Bridgett, Emma (Entrust)" userId="149ab610-b587-4ee5-8b12-a3b3d443065a" providerId="ADAL" clId="{906D9682-7E9A-491F-832A-112266F2A932}" dt="2020-05-11T09:15:55.067" v="4698" actId="20577"/>
          <ac:spMkLst>
            <pc:docMk/>
            <pc:sldMk cId="1292969122" sldId="495"/>
            <ac:spMk id="2" creationId="{5EAF70F0-D345-4394-8EC0-B146A4B57485}"/>
          </ac:spMkLst>
        </pc:spChg>
      </pc:sldChg>
      <pc:sldChg chg="addSp delSp modSp add modNotesTx">
        <pc:chgData name="Buckley-Bridgett, Emma (Entrust)" userId="149ab610-b587-4ee5-8b12-a3b3d443065a" providerId="ADAL" clId="{906D9682-7E9A-491F-832A-112266F2A932}" dt="2020-05-12T16:34:39.907" v="15439" actId="20577"/>
        <pc:sldMkLst>
          <pc:docMk/>
          <pc:sldMk cId="1059266334" sldId="574"/>
        </pc:sldMkLst>
        <pc:spChg chg="add del">
          <ac:chgData name="Buckley-Bridgett, Emma (Entrust)" userId="149ab610-b587-4ee5-8b12-a3b3d443065a" providerId="ADAL" clId="{906D9682-7E9A-491F-832A-112266F2A932}" dt="2020-05-11T09:26:05.203" v="4705"/>
          <ac:spMkLst>
            <pc:docMk/>
            <pc:sldMk cId="1059266334" sldId="574"/>
            <ac:spMk id="2" creationId="{A440CF3C-9D23-4111-8EC5-848FBBB9CF54}"/>
          </ac:spMkLst>
        </pc:spChg>
        <pc:spChg chg="add mod">
          <ac:chgData name="Buckley-Bridgett, Emma (Entrust)" userId="149ab610-b587-4ee5-8b12-a3b3d443065a" providerId="ADAL" clId="{906D9682-7E9A-491F-832A-112266F2A932}" dt="2020-05-12T16:33:53.451" v="15398" actId="1036"/>
          <ac:spMkLst>
            <pc:docMk/>
            <pc:sldMk cId="1059266334" sldId="574"/>
            <ac:spMk id="5" creationId="{1C51D187-EB76-47E6-995A-95B73E675224}"/>
          </ac:spMkLst>
        </pc:spChg>
        <pc:spChg chg="add mod">
          <ac:chgData name="Buckley-Bridgett, Emma (Entrust)" userId="149ab610-b587-4ee5-8b12-a3b3d443065a" providerId="ADAL" clId="{906D9682-7E9A-491F-832A-112266F2A932}" dt="2020-05-11T11:21:04.236" v="9640" actId="1076"/>
          <ac:spMkLst>
            <pc:docMk/>
            <pc:sldMk cId="1059266334" sldId="574"/>
            <ac:spMk id="6" creationId="{4F0F8B68-326F-496A-96E5-3B50DB50A78B}"/>
          </ac:spMkLst>
        </pc:spChg>
        <pc:spChg chg="add mod">
          <ac:chgData name="Buckley-Bridgett, Emma (Entrust)" userId="149ab610-b587-4ee5-8b12-a3b3d443065a" providerId="ADAL" clId="{906D9682-7E9A-491F-832A-112266F2A932}" dt="2020-05-11T11:19:47.871" v="9614" actId="1076"/>
          <ac:spMkLst>
            <pc:docMk/>
            <pc:sldMk cId="1059266334" sldId="574"/>
            <ac:spMk id="9" creationId="{4E9AD17A-9EC3-4A3C-AC3C-28EBEFE6A166}"/>
          </ac:spMkLst>
        </pc:spChg>
        <pc:spChg chg="add mod">
          <ac:chgData name="Buckley-Bridgett, Emma (Entrust)" userId="149ab610-b587-4ee5-8b12-a3b3d443065a" providerId="ADAL" clId="{906D9682-7E9A-491F-832A-112266F2A932}" dt="2020-05-11T11:20:37.166" v="9628" actId="1037"/>
          <ac:spMkLst>
            <pc:docMk/>
            <pc:sldMk cId="1059266334" sldId="574"/>
            <ac:spMk id="10" creationId="{1ACBD926-2537-4578-92D8-FF0CF8244291}"/>
          </ac:spMkLst>
        </pc:spChg>
        <pc:spChg chg="add mod">
          <ac:chgData name="Buckley-Bridgett, Emma (Entrust)" userId="149ab610-b587-4ee5-8b12-a3b3d443065a" providerId="ADAL" clId="{906D9682-7E9A-491F-832A-112266F2A932}" dt="2020-05-11T11:21:00.981" v="9639" actId="1076"/>
          <ac:spMkLst>
            <pc:docMk/>
            <pc:sldMk cId="1059266334" sldId="574"/>
            <ac:spMk id="12" creationId="{929AC37F-0399-4CC5-9A47-65F09D6135E1}"/>
          </ac:spMkLst>
        </pc:spChg>
        <pc:spChg chg="mod">
          <ac:chgData name="Buckley-Bridgett, Emma (Entrust)" userId="149ab610-b587-4ee5-8b12-a3b3d443065a" providerId="ADAL" clId="{906D9682-7E9A-491F-832A-112266F2A932}" dt="2020-05-11T11:13:02.369" v="9195" actId="207"/>
          <ac:spMkLst>
            <pc:docMk/>
            <pc:sldMk cId="1059266334" sldId="574"/>
            <ac:spMk id="24578" creationId="{00000000-0000-0000-0000-000000000000}"/>
          </ac:spMkLst>
        </pc:spChg>
        <pc:spChg chg="del mod">
          <ac:chgData name="Buckley-Bridgett, Emma (Entrust)" userId="149ab610-b587-4ee5-8b12-a3b3d443065a" providerId="ADAL" clId="{906D9682-7E9A-491F-832A-112266F2A932}" dt="2020-05-11T11:16:17.645" v="9422" actId="478"/>
          <ac:spMkLst>
            <pc:docMk/>
            <pc:sldMk cId="1059266334" sldId="574"/>
            <ac:spMk id="24579" creationId="{00000000-0000-0000-0000-000000000000}"/>
          </ac:spMkLst>
        </pc:spChg>
        <pc:graphicFrameChg chg="add mod modGraphic">
          <ac:chgData name="Buckley-Bridgett, Emma (Entrust)" userId="149ab610-b587-4ee5-8b12-a3b3d443065a" providerId="ADAL" clId="{906D9682-7E9A-491F-832A-112266F2A932}" dt="2020-05-11T11:20:50.021" v="9638" actId="20577"/>
          <ac:graphicFrameMkLst>
            <pc:docMk/>
            <pc:sldMk cId="1059266334" sldId="574"/>
            <ac:graphicFrameMk id="3" creationId="{9A589B0B-D535-475A-B7BC-F4225C9EA66E}"/>
          </ac:graphicFrameMkLst>
        </pc:graphicFrameChg>
        <pc:picChg chg="del mod">
          <ac:chgData name="Buckley-Bridgett, Emma (Entrust)" userId="149ab610-b587-4ee5-8b12-a3b3d443065a" providerId="ADAL" clId="{906D9682-7E9A-491F-832A-112266F2A932}" dt="2020-05-11T11:16:26.538" v="9426" actId="478"/>
          <ac:picMkLst>
            <pc:docMk/>
            <pc:sldMk cId="1059266334" sldId="574"/>
            <ac:picMk id="24580" creationId="{00000000-0000-0000-0000-000000000000}"/>
          </ac:picMkLst>
        </pc:picChg>
        <pc:cxnChg chg="add mod">
          <ac:chgData name="Buckley-Bridgett, Emma (Entrust)" userId="149ab610-b587-4ee5-8b12-a3b3d443065a" providerId="ADAL" clId="{906D9682-7E9A-491F-832A-112266F2A932}" dt="2020-05-11T11:21:35.270" v="9657" actId="1036"/>
          <ac:cxnSpMkLst>
            <pc:docMk/>
            <pc:sldMk cId="1059266334" sldId="574"/>
            <ac:cxnSpMk id="8" creationId="{2E0724BC-6B92-4748-B64C-9EB194078C2F}"/>
          </ac:cxnSpMkLst>
        </pc:cxnChg>
      </pc:sldChg>
      <pc:sldChg chg="delSp modSp add modNotesTx">
        <pc:chgData name="Buckley-Bridgett, Emma (Entrust)" userId="149ab610-b587-4ee5-8b12-a3b3d443065a" providerId="ADAL" clId="{906D9682-7E9A-491F-832A-112266F2A932}" dt="2020-05-12T16:36:31.319" v="15559" actId="20577"/>
        <pc:sldMkLst>
          <pc:docMk/>
          <pc:sldMk cId="153831715" sldId="576"/>
        </pc:sldMkLst>
        <pc:spChg chg="mod">
          <ac:chgData name="Buckley-Bridgett, Emma (Entrust)" userId="149ab610-b587-4ee5-8b12-a3b3d443065a" providerId="ADAL" clId="{906D9682-7E9A-491F-832A-112266F2A932}" dt="2020-05-11T11:51:56.116" v="10390" actId="20577"/>
          <ac:spMkLst>
            <pc:docMk/>
            <pc:sldMk cId="153831715" sldId="576"/>
            <ac:spMk id="22530" creationId="{00000000-0000-0000-0000-000000000000}"/>
          </ac:spMkLst>
        </pc:spChg>
        <pc:spChg chg="mod">
          <ac:chgData name="Buckley-Bridgett, Emma (Entrust)" userId="149ab610-b587-4ee5-8b12-a3b3d443065a" providerId="ADAL" clId="{906D9682-7E9A-491F-832A-112266F2A932}" dt="2020-05-11T12:09:13.656" v="11410" actId="12"/>
          <ac:spMkLst>
            <pc:docMk/>
            <pc:sldMk cId="153831715" sldId="576"/>
            <ac:spMk id="22531" creationId="{00000000-0000-0000-0000-000000000000}"/>
          </ac:spMkLst>
        </pc:spChg>
        <pc:picChg chg="del">
          <ac:chgData name="Buckley-Bridgett, Emma (Entrust)" userId="149ab610-b587-4ee5-8b12-a3b3d443065a" providerId="ADAL" clId="{906D9682-7E9A-491F-832A-112266F2A932}" dt="2020-05-11T12:08:45.409" v="11400" actId="478"/>
          <ac:picMkLst>
            <pc:docMk/>
            <pc:sldMk cId="153831715" sldId="576"/>
            <ac:picMk id="22532" creationId="{00000000-0000-0000-0000-000000000000}"/>
          </ac:picMkLst>
        </pc:picChg>
      </pc:sldChg>
      <pc:sldChg chg="modSp add del">
        <pc:chgData name="Buckley-Bridgett, Emma (Entrust)" userId="149ab610-b587-4ee5-8b12-a3b3d443065a" providerId="ADAL" clId="{906D9682-7E9A-491F-832A-112266F2A932}" dt="2020-05-11T12:09:20.633" v="11411" actId="2696"/>
        <pc:sldMkLst>
          <pc:docMk/>
          <pc:sldMk cId="4049537262" sldId="577"/>
        </pc:sldMkLst>
        <pc:spChg chg="mod">
          <ac:chgData name="Buckley-Bridgett, Emma (Entrust)" userId="149ab610-b587-4ee5-8b12-a3b3d443065a" providerId="ADAL" clId="{906D9682-7E9A-491F-832A-112266F2A932}" dt="2020-05-11T11:51:13.529" v="10365"/>
          <ac:spMkLst>
            <pc:docMk/>
            <pc:sldMk cId="4049537262" sldId="577"/>
            <ac:spMk id="2" creationId="{A202CB38-5241-439F-AA8F-B1042949E752}"/>
          </ac:spMkLst>
        </pc:spChg>
        <pc:spChg chg="mod">
          <ac:chgData name="Buckley-Bridgett, Emma (Entrust)" userId="149ab610-b587-4ee5-8b12-a3b3d443065a" providerId="ADAL" clId="{906D9682-7E9A-491F-832A-112266F2A932}" dt="2020-05-11T11:51:24.709" v="10367"/>
          <ac:spMkLst>
            <pc:docMk/>
            <pc:sldMk cId="4049537262" sldId="577"/>
            <ac:spMk id="3" creationId="{85005A97-E7F3-4DB7-ADAB-ECF7ECF18B8F}"/>
          </ac:spMkLst>
        </pc:spChg>
      </pc:sldChg>
      <pc:sldChg chg="add del">
        <pc:chgData name="Buckley-Bridgett, Emma (Entrust)" userId="149ab610-b587-4ee5-8b12-a3b3d443065a" providerId="ADAL" clId="{906D9682-7E9A-491F-832A-112266F2A932}" dt="2020-05-11T12:09:37.417" v="11415" actId="2696"/>
        <pc:sldMkLst>
          <pc:docMk/>
          <pc:sldMk cId="824060605" sldId="578"/>
        </pc:sldMkLst>
      </pc:sldChg>
      <pc:sldChg chg="modSp add modNotesTx">
        <pc:chgData name="Buckley-Bridgett, Emma (Entrust)" userId="149ab610-b587-4ee5-8b12-a3b3d443065a" providerId="ADAL" clId="{906D9682-7E9A-491F-832A-112266F2A932}" dt="2020-05-12T16:31:05.644" v="15308" actId="20577"/>
        <pc:sldMkLst>
          <pc:docMk/>
          <pc:sldMk cId="3031197724" sldId="579"/>
        </pc:sldMkLst>
        <pc:spChg chg="mod">
          <ac:chgData name="Buckley-Bridgett, Emma (Entrust)" userId="149ab610-b587-4ee5-8b12-a3b3d443065a" providerId="ADAL" clId="{906D9682-7E9A-491F-832A-112266F2A932}" dt="2020-05-12T16:29:23.837" v="15295" actId="20577"/>
          <ac:spMkLst>
            <pc:docMk/>
            <pc:sldMk cId="3031197724" sldId="579"/>
            <ac:spMk id="6" creationId="{2B4624C5-5396-4029-A87B-4077CAB580C8}"/>
          </ac:spMkLst>
        </pc:spChg>
      </pc:sldChg>
      <pc:sldChg chg="addSp modSp add">
        <pc:chgData name="Buckley-Bridgett, Emma (Entrust)" userId="149ab610-b587-4ee5-8b12-a3b3d443065a" providerId="ADAL" clId="{906D9682-7E9A-491F-832A-112266F2A932}" dt="2020-05-12T16:39:55.679" v="15618" actId="1035"/>
        <pc:sldMkLst>
          <pc:docMk/>
          <pc:sldMk cId="2110164502" sldId="580"/>
        </pc:sldMkLst>
        <pc:spChg chg="mod">
          <ac:chgData name="Buckley-Bridgett, Emma (Entrust)" userId="149ab610-b587-4ee5-8b12-a3b3d443065a" providerId="ADAL" clId="{906D9682-7E9A-491F-832A-112266F2A932}" dt="2020-05-11T13:04:09.957" v="13964" actId="20577"/>
          <ac:spMkLst>
            <pc:docMk/>
            <pc:sldMk cId="2110164502" sldId="580"/>
            <ac:spMk id="2" creationId="{E2189B3C-3271-4B27-BC87-05CFCDDAB41F}"/>
          </ac:spMkLst>
        </pc:spChg>
        <pc:spChg chg="mod">
          <ac:chgData name="Buckley-Bridgett, Emma (Entrust)" userId="149ab610-b587-4ee5-8b12-a3b3d443065a" providerId="ADAL" clId="{906D9682-7E9A-491F-832A-112266F2A932}" dt="2020-05-12T16:39:55.679" v="15618" actId="1035"/>
          <ac:spMkLst>
            <pc:docMk/>
            <pc:sldMk cId="2110164502" sldId="580"/>
            <ac:spMk id="3" creationId="{61DA3F13-1A83-4331-AF0E-2DFF219B1697}"/>
          </ac:spMkLst>
        </pc:spChg>
        <pc:picChg chg="add mod">
          <ac:chgData name="Buckley-Bridgett, Emma (Entrust)" userId="149ab610-b587-4ee5-8b12-a3b3d443065a" providerId="ADAL" clId="{906D9682-7E9A-491F-832A-112266F2A932}" dt="2020-05-11T13:07:22.798" v="14265" actId="1037"/>
          <ac:picMkLst>
            <pc:docMk/>
            <pc:sldMk cId="2110164502" sldId="580"/>
            <ac:picMk id="6" creationId="{04EF408F-5CA2-41AF-B09D-7549D6445637}"/>
          </ac:picMkLst>
        </pc:picChg>
      </pc:sldChg>
      <pc:sldMasterChg chg="setBg modSldLayout">
        <pc:chgData name="Buckley-Bridgett, Emma (Entrust)" userId="149ab610-b587-4ee5-8b12-a3b3d443065a" providerId="ADAL" clId="{906D9682-7E9A-491F-832A-112266F2A932}" dt="2020-05-07T14:16:47.714" v="4"/>
        <pc:sldMasterMkLst>
          <pc:docMk/>
          <pc:sldMasterMk cId="0" sldId="2147483648"/>
        </pc:sldMasterMkLst>
        <pc:sldLayoutChg chg="setBg">
          <pc:chgData name="Buckley-Bridgett, Emma (Entrust)" userId="149ab610-b587-4ee5-8b12-a3b3d443065a" providerId="ADAL" clId="{906D9682-7E9A-491F-832A-112266F2A932}" dt="2020-05-07T14:16:47.714" v="4"/>
          <pc:sldLayoutMkLst>
            <pc:docMk/>
            <pc:sldMasterMk cId="0" sldId="2147483648"/>
            <pc:sldLayoutMk cId="0" sldId="2147483723"/>
          </pc:sldLayoutMkLst>
        </pc:sldLayoutChg>
        <pc:sldLayoutChg chg="setBg">
          <pc:chgData name="Buckley-Bridgett, Emma (Entrust)" userId="149ab610-b587-4ee5-8b12-a3b3d443065a" providerId="ADAL" clId="{906D9682-7E9A-491F-832A-112266F2A932}" dt="2020-05-07T14:16:47.714" v="4"/>
          <pc:sldLayoutMkLst>
            <pc:docMk/>
            <pc:sldMasterMk cId="0" sldId="2147483648"/>
            <pc:sldLayoutMk cId="0" sldId="2147483724"/>
          </pc:sldLayoutMkLst>
        </pc:sldLayoutChg>
        <pc:sldLayoutChg chg="setBg">
          <pc:chgData name="Buckley-Bridgett, Emma (Entrust)" userId="149ab610-b587-4ee5-8b12-a3b3d443065a" providerId="ADAL" clId="{906D9682-7E9A-491F-832A-112266F2A932}" dt="2020-05-07T14:16:47.714" v="4"/>
          <pc:sldLayoutMkLst>
            <pc:docMk/>
            <pc:sldMasterMk cId="0" sldId="2147483648"/>
            <pc:sldLayoutMk cId="0" sldId="2147483725"/>
          </pc:sldLayoutMkLst>
        </pc:sldLayoutChg>
        <pc:sldLayoutChg chg="setBg">
          <pc:chgData name="Buckley-Bridgett, Emma (Entrust)" userId="149ab610-b587-4ee5-8b12-a3b3d443065a" providerId="ADAL" clId="{906D9682-7E9A-491F-832A-112266F2A932}" dt="2020-05-07T14:16:47.714" v="4"/>
          <pc:sldLayoutMkLst>
            <pc:docMk/>
            <pc:sldMasterMk cId="0" sldId="2147483648"/>
            <pc:sldLayoutMk cId="0" sldId="2147483726"/>
          </pc:sldLayoutMkLst>
        </pc:sldLayoutChg>
        <pc:sldLayoutChg chg="setBg">
          <pc:chgData name="Buckley-Bridgett, Emma (Entrust)" userId="149ab610-b587-4ee5-8b12-a3b3d443065a" providerId="ADAL" clId="{906D9682-7E9A-491F-832A-112266F2A932}" dt="2020-05-07T14:16:47.714" v="4"/>
          <pc:sldLayoutMkLst>
            <pc:docMk/>
            <pc:sldMasterMk cId="0" sldId="2147483648"/>
            <pc:sldLayoutMk cId="0" sldId="2147483727"/>
          </pc:sldLayoutMkLst>
        </pc:sldLayoutChg>
        <pc:sldLayoutChg chg="setBg">
          <pc:chgData name="Buckley-Bridgett, Emma (Entrust)" userId="149ab610-b587-4ee5-8b12-a3b3d443065a" providerId="ADAL" clId="{906D9682-7E9A-491F-832A-112266F2A932}" dt="2020-05-07T14:16:47.714" v="4"/>
          <pc:sldLayoutMkLst>
            <pc:docMk/>
            <pc:sldMasterMk cId="0" sldId="2147483648"/>
            <pc:sldLayoutMk cId="0" sldId="2147483728"/>
          </pc:sldLayoutMkLst>
        </pc:sldLayoutChg>
        <pc:sldLayoutChg chg="setBg">
          <pc:chgData name="Buckley-Bridgett, Emma (Entrust)" userId="149ab610-b587-4ee5-8b12-a3b3d443065a" providerId="ADAL" clId="{906D9682-7E9A-491F-832A-112266F2A932}" dt="2020-05-07T14:16:47.714" v="4"/>
          <pc:sldLayoutMkLst>
            <pc:docMk/>
            <pc:sldMasterMk cId="0" sldId="2147483648"/>
            <pc:sldLayoutMk cId="0" sldId="2147483731"/>
          </pc:sldLayoutMkLst>
        </pc:sldLayoutChg>
        <pc:sldLayoutChg chg="setBg">
          <pc:chgData name="Buckley-Bridgett, Emma (Entrust)" userId="149ab610-b587-4ee5-8b12-a3b3d443065a" providerId="ADAL" clId="{906D9682-7E9A-491F-832A-112266F2A932}" dt="2020-05-07T14:16:47.714" v="4"/>
          <pc:sldLayoutMkLst>
            <pc:docMk/>
            <pc:sldMasterMk cId="0" sldId="2147483648"/>
            <pc:sldLayoutMk cId="0" sldId="2147483732"/>
          </pc:sldLayoutMkLst>
        </pc:sldLayoutChg>
        <pc:sldLayoutChg chg="setBg">
          <pc:chgData name="Buckley-Bridgett, Emma (Entrust)" userId="149ab610-b587-4ee5-8b12-a3b3d443065a" providerId="ADAL" clId="{906D9682-7E9A-491F-832A-112266F2A932}" dt="2020-05-07T14:16:47.714" v="4"/>
          <pc:sldLayoutMkLst>
            <pc:docMk/>
            <pc:sldMasterMk cId="0" sldId="2147483648"/>
            <pc:sldLayoutMk cId="2768101799" sldId="2147483757"/>
          </pc:sldLayoutMkLst>
        </pc:sldLayoutChg>
        <pc:sldLayoutChg chg="setBg">
          <pc:chgData name="Buckley-Bridgett, Emma (Entrust)" userId="149ab610-b587-4ee5-8b12-a3b3d443065a" providerId="ADAL" clId="{906D9682-7E9A-491F-832A-112266F2A932}" dt="2020-05-07T14:16:47.714" v="4"/>
          <pc:sldLayoutMkLst>
            <pc:docMk/>
            <pc:sldMasterMk cId="0" sldId="2147483648"/>
            <pc:sldLayoutMk cId="3429295081" sldId="2147483758"/>
          </pc:sldLayoutMkLst>
        </pc:sldLayoutChg>
        <pc:sldLayoutChg chg="setBg">
          <pc:chgData name="Buckley-Bridgett, Emma (Entrust)" userId="149ab610-b587-4ee5-8b12-a3b3d443065a" providerId="ADAL" clId="{906D9682-7E9A-491F-832A-112266F2A932}" dt="2020-05-07T14:16:47.714" v="4"/>
          <pc:sldLayoutMkLst>
            <pc:docMk/>
            <pc:sldMasterMk cId="0" sldId="2147483648"/>
            <pc:sldLayoutMk cId="1227318857" sldId="2147483759"/>
          </pc:sldLayoutMkLst>
        </pc:sldLayoutChg>
      </pc:sldMasterChg>
      <pc:sldMasterChg chg="setBg modSldLayout">
        <pc:chgData name="Buckley-Bridgett, Emma (Entrust)" userId="149ab610-b587-4ee5-8b12-a3b3d443065a" providerId="ADAL" clId="{906D9682-7E9A-491F-832A-112266F2A932}" dt="2020-05-07T14:16:47.714" v="4"/>
        <pc:sldMasterMkLst>
          <pc:docMk/>
          <pc:sldMasterMk cId="0" sldId="2147483716"/>
        </pc:sldMasterMkLst>
        <pc:sldLayoutChg chg="setBg">
          <pc:chgData name="Buckley-Bridgett, Emma (Entrust)" userId="149ab610-b587-4ee5-8b12-a3b3d443065a" providerId="ADAL" clId="{906D9682-7E9A-491F-832A-112266F2A932}" dt="2020-05-07T14:16:47.714" v="4"/>
          <pc:sldLayoutMkLst>
            <pc:docMk/>
            <pc:sldMasterMk cId="0" sldId="2147483716"/>
            <pc:sldLayoutMk cId="0" sldId="2147483729"/>
          </pc:sldLayoutMkLst>
        </pc:sldLayoutChg>
        <pc:sldLayoutChg chg="setBg">
          <pc:chgData name="Buckley-Bridgett, Emma (Entrust)" userId="149ab610-b587-4ee5-8b12-a3b3d443065a" providerId="ADAL" clId="{906D9682-7E9A-491F-832A-112266F2A932}" dt="2020-05-07T14:16:47.714" v="4"/>
          <pc:sldLayoutMkLst>
            <pc:docMk/>
            <pc:sldMasterMk cId="0" sldId="2147483716"/>
            <pc:sldLayoutMk cId="0" sldId="2147483730"/>
          </pc:sldLayoutMkLst>
        </pc:sldLayoutChg>
        <pc:sldLayoutChg chg="setBg">
          <pc:chgData name="Buckley-Bridgett, Emma (Entrust)" userId="149ab610-b587-4ee5-8b12-a3b3d443065a" providerId="ADAL" clId="{906D9682-7E9A-491F-832A-112266F2A932}" dt="2020-05-07T14:16:47.714" v="4"/>
          <pc:sldLayoutMkLst>
            <pc:docMk/>
            <pc:sldMasterMk cId="0" sldId="2147483716"/>
            <pc:sldLayoutMk cId="0" sldId="2147483734"/>
          </pc:sldLayoutMkLst>
        </pc:sldLayoutChg>
        <pc:sldLayoutChg chg="setBg">
          <pc:chgData name="Buckley-Bridgett, Emma (Entrust)" userId="149ab610-b587-4ee5-8b12-a3b3d443065a" providerId="ADAL" clId="{906D9682-7E9A-491F-832A-112266F2A932}" dt="2020-05-07T14:16:47.714" v="4"/>
          <pc:sldLayoutMkLst>
            <pc:docMk/>
            <pc:sldMasterMk cId="0" sldId="2147483716"/>
            <pc:sldLayoutMk cId="0" sldId="2147483735"/>
          </pc:sldLayoutMkLst>
        </pc:sldLayoutChg>
        <pc:sldLayoutChg chg="setBg">
          <pc:chgData name="Buckley-Bridgett, Emma (Entrust)" userId="149ab610-b587-4ee5-8b12-a3b3d443065a" providerId="ADAL" clId="{906D9682-7E9A-491F-832A-112266F2A932}" dt="2020-05-07T14:16:47.714" v="4"/>
          <pc:sldLayoutMkLst>
            <pc:docMk/>
            <pc:sldMasterMk cId="0" sldId="2147483716"/>
            <pc:sldLayoutMk cId="0" sldId="2147483736"/>
          </pc:sldLayoutMkLst>
        </pc:sldLayoutChg>
      </pc:sldMasterChg>
      <pc:sldMasterChg chg="setBg modSldLayout">
        <pc:chgData name="Buckley-Bridgett, Emma (Entrust)" userId="149ab610-b587-4ee5-8b12-a3b3d443065a" providerId="ADAL" clId="{906D9682-7E9A-491F-832A-112266F2A932}" dt="2020-05-07T14:16:47.714" v="4"/>
        <pc:sldMasterMkLst>
          <pc:docMk/>
          <pc:sldMasterMk cId="108819612" sldId="2147483747"/>
        </pc:sldMasterMkLst>
        <pc:sldLayoutChg chg="setBg">
          <pc:chgData name="Buckley-Bridgett, Emma (Entrust)" userId="149ab610-b587-4ee5-8b12-a3b3d443065a" providerId="ADAL" clId="{906D9682-7E9A-491F-832A-112266F2A932}" dt="2020-05-07T14:16:47.714" v="4"/>
          <pc:sldLayoutMkLst>
            <pc:docMk/>
            <pc:sldMasterMk cId="108819612" sldId="2147483747"/>
            <pc:sldLayoutMk cId="1654539784" sldId="2147483748"/>
          </pc:sldLayoutMkLst>
        </pc:sldLayoutChg>
        <pc:sldLayoutChg chg="setBg">
          <pc:chgData name="Buckley-Bridgett, Emma (Entrust)" userId="149ab610-b587-4ee5-8b12-a3b3d443065a" providerId="ADAL" clId="{906D9682-7E9A-491F-832A-112266F2A932}" dt="2020-05-07T14:16:47.714" v="4"/>
          <pc:sldLayoutMkLst>
            <pc:docMk/>
            <pc:sldMasterMk cId="108819612" sldId="2147483747"/>
            <pc:sldLayoutMk cId="3912120576" sldId="2147483749"/>
          </pc:sldLayoutMkLst>
        </pc:sldLayoutChg>
        <pc:sldLayoutChg chg="setBg">
          <pc:chgData name="Buckley-Bridgett, Emma (Entrust)" userId="149ab610-b587-4ee5-8b12-a3b3d443065a" providerId="ADAL" clId="{906D9682-7E9A-491F-832A-112266F2A932}" dt="2020-05-07T14:16:47.714" v="4"/>
          <pc:sldLayoutMkLst>
            <pc:docMk/>
            <pc:sldMasterMk cId="108819612" sldId="2147483747"/>
            <pc:sldLayoutMk cId="2958002928" sldId="2147483750"/>
          </pc:sldLayoutMkLst>
        </pc:sldLayoutChg>
        <pc:sldLayoutChg chg="setBg">
          <pc:chgData name="Buckley-Bridgett, Emma (Entrust)" userId="149ab610-b587-4ee5-8b12-a3b3d443065a" providerId="ADAL" clId="{906D9682-7E9A-491F-832A-112266F2A932}" dt="2020-05-07T14:16:47.714" v="4"/>
          <pc:sldLayoutMkLst>
            <pc:docMk/>
            <pc:sldMasterMk cId="108819612" sldId="2147483747"/>
            <pc:sldLayoutMk cId="1879226121" sldId="2147483751"/>
          </pc:sldLayoutMkLst>
        </pc:sldLayoutChg>
        <pc:sldLayoutChg chg="setBg">
          <pc:chgData name="Buckley-Bridgett, Emma (Entrust)" userId="149ab610-b587-4ee5-8b12-a3b3d443065a" providerId="ADAL" clId="{906D9682-7E9A-491F-832A-112266F2A932}" dt="2020-05-07T14:16:47.714" v="4"/>
          <pc:sldLayoutMkLst>
            <pc:docMk/>
            <pc:sldMasterMk cId="108819612" sldId="2147483747"/>
            <pc:sldLayoutMk cId="935500675" sldId="2147483752"/>
          </pc:sldLayoutMkLst>
        </pc:sldLayoutChg>
        <pc:sldLayoutChg chg="setBg">
          <pc:chgData name="Buckley-Bridgett, Emma (Entrust)" userId="149ab610-b587-4ee5-8b12-a3b3d443065a" providerId="ADAL" clId="{906D9682-7E9A-491F-832A-112266F2A932}" dt="2020-05-07T14:16:47.714" v="4"/>
          <pc:sldLayoutMkLst>
            <pc:docMk/>
            <pc:sldMasterMk cId="108819612" sldId="2147483747"/>
            <pc:sldLayoutMk cId="774451311" sldId="2147483753"/>
          </pc:sldLayoutMkLst>
        </pc:sldLayoutChg>
        <pc:sldLayoutChg chg="setBg">
          <pc:chgData name="Buckley-Bridgett, Emma (Entrust)" userId="149ab610-b587-4ee5-8b12-a3b3d443065a" providerId="ADAL" clId="{906D9682-7E9A-491F-832A-112266F2A932}" dt="2020-05-07T14:16:47.714" v="4"/>
          <pc:sldLayoutMkLst>
            <pc:docMk/>
            <pc:sldMasterMk cId="108819612" sldId="2147483747"/>
            <pc:sldLayoutMk cId="1301117655" sldId="2147483754"/>
          </pc:sldLayoutMkLst>
        </pc:sldLayoutChg>
        <pc:sldLayoutChg chg="setBg">
          <pc:chgData name="Buckley-Bridgett, Emma (Entrust)" userId="149ab610-b587-4ee5-8b12-a3b3d443065a" providerId="ADAL" clId="{906D9682-7E9A-491F-832A-112266F2A932}" dt="2020-05-07T14:16:47.714" v="4"/>
          <pc:sldLayoutMkLst>
            <pc:docMk/>
            <pc:sldMasterMk cId="108819612" sldId="2147483747"/>
            <pc:sldLayoutMk cId="1175733580" sldId="2147483755"/>
          </pc:sldLayoutMkLst>
        </pc:sldLayoutChg>
        <pc:sldLayoutChg chg="setBg">
          <pc:chgData name="Buckley-Bridgett, Emma (Entrust)" userId="149ab610-b587-4ee5-8b12-a3b3d443065a" providerId="ADAL" clId="{906D9682-7E9A-491F-832A-112266F2A932}" dt="2020-05-07T14:16:47.714" v="4"/>
          <pc:sldLayoutMkLst>
            <pc:docMk/>
            <pc:sldMasterMk cId="108819612" sldId="2147483747"/>
            <pc:sldLayoutMk cId="477690383" sldId="214748375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6B5F09-51CC-4C1C-876A-A1F31A41358D}" type="datetimeFigureOut">
              <a:rPr lang="en-GB" smtClean="0"/>
              <a:pPr/>
              <a:t>12/05/2020</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2AD4AA-81C7-4663-97AA-1C87FF982362}" type="slidenum">
              <a:rPr lang="en-GB" smtClean="0"/>
              <a:pPr/>
              <a:t>‹#›</a:t>
            </a:fld>
            <a:endParaRPr lang="en-GB" dirty="0"/>
          </a:p>
        </p:txBody>
      </p:sp>
    </p:spTree>
    <p:extLst>
      <p:ext uri="{BB962C8B-B14F-4D97-AF65-F5344CB8AC3E}">
        <p14:creationId xmlns:p14="http://schemas.microsoft.com/office/powerpoint/2010/main" val="27938619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308FD4A-03ED-48DE-884A-9050DAE9680E}" type="datetimeFigureOut">
              <a:rPr lang="en-US"/>
              <a:pPr>
                <a:defRPr/>
              </a:pPr>
              <a:t>5/12/2020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5FA15AA-483D-42B9-8D3B-19AAB577BAC7}" type="slidenum">
              <a:rPr lang="en-GB"/>
              <a:pPr>
                <a:defRPr/>
              </a:pPr>
              <a:t>‹#›</a:t>
            </a:fld>
            <a:endParaRPr lang="en-GB" dirty="0"/>
          </a:p>
        </p:txBody>
      </p:sp>
    </p:spTree>
    <p:extLst>
      <p:ext uri="{BB962C8B-B14F-4D97-AF65-F5344CB8AC3E}">
        <p14:creationId xmlns:p14="http://schemas.microsoft.com/office/powerpoint/2010/main" val="102784434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moray.gov.uk/moray_standard/page_62204.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yslexickids.wordpress.com/2013/08/08/thank-a-dyslexic/"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dadyslexia.org.uk/dyslexia/about-dyslexia/what-is-dyslexi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dadyslexia.org.uk/dyslexia/about-dyslexia/what-is-dyslexi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1</a:t>
            </a:fld>
            <a:endParaRPr lang="en-GB" dirty="0"/>
          </a:p>
        </p:txBody>
      </p:sp>
    </p:spTree>
    <p:extLst>
      <p:ext uri="{BB962C8B-B14F-4D97-AF65-F5344CB8AC3E}">
        <p14:creationId xmlns:p14="http://schemas.microsoft.com/office/powerpoint/2010/main" val="70066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strategies and reasonable adjustments already made in school to support a child with dyslexic-type difficulties.  </a:t>
            </a:r>
          </a:p>
          <a:p>
            <a:endParaRPr lang="en-GB" dirty="0"/>
          </a:p>
          <a:p>
            <a:r>
              <a:rPr lang="en-GB" dirty="0"/>
              <a:t>Some examples are on the slide.  You may wish to add further strategies you currently use in school to this.  </a:t>
            </a:r>
          </a:p>
        </p:txBody>
      </p:sp>
      <p:sp>
        <p:nvSpPr>
          <p:cNvPr id="4" name="Slide Number Placeholder 3"/>
          <p:cNvSpPr>
            <a:spLocks noGrp="1"/>
          </p:cNvSpPr>
          <p:nvPr>
            <p:ph type="sldNum" sz="quarter" idx="10"/>
          </p:nvPr>
        </p:nvSpPr>
        <p:spPr/>
        <p:txBody>
          <a:bodyPr/>
          <a:lstStyle/>
          <a:p>
            <a:pPr>
              <a:defRPr/>
            </a:pPr>
            <a:fld id="{55FA15AA-483D-42B9-8D3B-19AAB577BAC7}" type="slidenum">
              <a:rPr lang="en-GB" smtClean="0"/>
              <a:pPr>
                <a:defRPr/>
              </a:pPr>
              <a:t>10</a:t>
            </a:fld>
            <a:endParaRPr lang="en-GB" dirty="0"/>
          </a:p>
        </p:txBody>
      </p:sp>
    </p:spTree>
    <p:extLst>
      <p:ext uri="{BB962C8B-B14F-4D97-AF65-F5344CB8AC3E}">
        <p14:creationId xmlns:p14="http://schemas.microsoft.com/office/powerpoint/2010/main" val="3271844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strategies people use at home which are successful.  </a:t>
            </a:r>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11</a:t>
            </a:fld>
            <a:endParaRPr lang="en-GB" dirty="0"/>
          </a:p>
        </p:txBody>
      </p:sp>
    </p:spTree>
    <p:extLst>
      <p:ext uri="{BB962C8B-B14F-4D97-AF65-F5344CB8AC3E}">
        <p14:creationId xmlns:p14="http://schemas.microsoft.com/office/powerpoint/2010/main" val="2541910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strategies on the slide to help with reading at home.  </a:t>
            </a:r>
          </a:p>
          <a:p>
            <a:r>
              <a:rPr lang="en-GB" dirty="0"/>
              <a:t>Explain that little and often (daily) is better than a longer session once or twice a week.  </a:t>
            </a:r>
          </a:p>
          <a:p>
            <a:r>
              <a:rPr lang="en-GB" dirty="0"/>
              <a:t>Talk about giving an overview of the book (sharing the blurb) before reading to help with understanding and key words.  </a:t>
            </a:r>
          </a:p>
          <a:p>
            <a:r>
              <a:rPr lang="en-GB" dirty="0"/>
              <a:t>Talk about the importance of sharing books which extend vocabulary and reading books of interest to their child e.g. bedtime stories.   </a:t>
            </a:r>
          </a:p>
          <a:p>
            <a:r>
              <a:rPr lang="en-GB" dirty="0"/>
              <a:t>Staffordshire Libraries has the BorrowBox app available which may be useful to access as it has childrens’ eBooks and audio books available for free hire. </a:t>
            </a:r>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12</a:t>
            </a:fld>
            <a:endParaRPr lang="en-GB" dirty="0"/>
          </a:p>
        </p:txBody>
      </p:sp>
    </p:spTree>
    <p:extLst>
      <p:ext uri="{BB962C8B-B14F-4D97-AF65-F5344CB8AC3E}">
        <p14:creationId xmlns:p14="http://schemas.microsoft.com/office/powerpoint/2010/main" val="584846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strategies on the slide to help with reading at home, especially when a child gets “stuck” with reading. </a:t>
            </a:r>
          </a:p>
          <a:p>
            <a:endParaRPr lang="en-GB" dirty="0"/>
          </a:p>
          <a:p>
            <a:r>
              <a:rPr lang="en-GB" dirty="0"/>
              <a:t>Use own school books to model to parents how to: </a:t>
            </a:r>
          </a:p>
          <a:p>
            <a:pPr marL="1136650" lvl="2" indent="-457200">
              <a:lnSpc>
                <a:spcPct val="80000"/>
              </a:lnSpc>
              <a:buFont typeface="+mj-lt"/>
              <a:buAutoNum type="arabicPeriod"/>
            </a:pPr>
            <a:r>
              <a:rPr lang="en-GB" altLang="en-US" sz="1200" kern="1200" dirty="0">
                <a:solidFill>
                  <a:schemeClr val="tx2"/>
                </a:solidFill>
                <a:latin typeface="+mn-lt"/>
                <a:ea typeface="+mn-ea"/>
                <a:cs typeface="+mn-cs"/>
              </a:rPr>
              <a:t>Talk about sounds in the word – it may be useful to provide a phonics mat to help parents to identify sounds in a word.  Some further ideas which may be modelled are on: Reading Rockets: https://www.readingrockets.org/helping/target/phonics   </a:t>
            </a:r>
          </a:p>
          <a:p>
            <a:pPr marL="1136650" lvl="2" indent="-457200">
              <a:lnSpc>
                <a:spcPct val="80000"/>
              </a:lnSpc>
              <a:buFont typeface="+mj-lt"/>
              <a:buAutoNum type="arabicPeriod"/>
            </a:pPr>
            <a:r>
              <a:rPr lang="en-GB" altLang="en-US" sz="1200" kern="1200" dirty="0">
                <a:solidFill>
                  <a:schemeClr val="tx1"/>
                </a:solidFill>
                <a:latin typeface="+mn-lt"/>
                <a:ea typeface="+mn-ea"/>
                <a:cs typeface="+mn-cs"/>
              </a:rPr>
              <a:t>Find a word in a word – e.g. </a:t>
            </a:r>
            <a:r>
              <a:rPr lang="en-GB" altLang="en-US" sz="1200" b="1" u="sng" kern="1200" dirty="0">
                <a:solidFill>
                  <a:schemeClr val="tx1"/>
                </a:solidFill>
                <a:latin typeface="+mn-lt"/>
                <a:ea typeface="+mn-ea"/>
                <a:cs typeface="+mn-cs"/>
              </a:rPr>
              <a:t>out</a:t>
            </a:r>
            <a:r>
              <a:rPr lang="en-GB" altLang="en-US" sz="1200" kern="1200" dirty="0">
                <a:solidFill>
                  <a:schemeClr val="tx1"/>
                </a:solidFill>
                <a:latin typeface="+mn-lt"/>
                <a:ea typeface="+mn-ea"/>
                <a:cs typeface="+mn-cs"/>
              </a:rPr>
              <a:t> – ab</a:t>
            </a:r>
            <a:r>
              <a:rPr lang="en-GB" altLang="en-US" sz="1200" b="1" u="sng" kern="1200" dirty="0">
                <a:solidFill>
                  <a:schemeClr val="tx1"/>
                </a:solidFill>
                <a:latin typeface="+mn-lt"/>
                <a:ea typeface="+mn-ea"/>
                <a:cs typeface="+mn-cs"/>
              </a:rPr>
              <a:t>out</a:t>
            </a:r>
            <a:r>
              <a:rPr lang="en-GB" altLang="en-US" sz="1200" kern="1200" dirty="0">
                <a:solidFill>
                  <a:schemeClr val="tx1"/>
                </a:solidFill>
                <a:latin typeface="+mn-lt"/>
                <a:ea typeface="+mn-ea"/>
                <a:cs typeface="+mn-cs"/>
              </a:rPr>
              <a:t>, tr</a:t>
            </a:r>
            <a:r>
              <a:rPr lang="en-GB" altLang="en-US" sz="1200" b="1" u="sng" kern="1200" dirty="0">
                <a:solidFill>
                  <a:schemeClr val="tx1"/>
                </a:solidFill>
                <a:latin typeface="+mn-lt"/>
                <a:ea typeface="+mn-ea"/>
                <a:cs typeface="+mn-cs"/>
              </a:rPr>
              <a:t>out</a:t>
            </a:r>
            <a:r>
              <a:rPr lang="en-GB" altLang="en-US" sz="1200" kern="1200" dirty="0">
                <a:solidFill>
                  <a:schemeClr val="tx1"/>
                </a:solidFill>
                <a:latin typeface="+mn-lt"/>
                <a:ea typeface="+mn-ea"/>
                <a:cs typeface="+mn-cs"/>
              </a:rPr>
              <a:t> etc. </a:t>
            </a:r>
          </a:p>
          <a:p>
            <a:pPr marL="1136650" lvl="2" indent="-457200">
              <a:lnSpc>
                <a:spcPct val="80000"/>
              </a:lnSpc>
              <a:buFont typeface="+mj-lt"/>
              <a:buAutoNum type="arabicPeriod"/>
            </a:pPr>
            <a:r>
              <a:rPr lang="en-GB" altLang="en-US" sz="1200" kern="1200" dirty="0">
                <a:solidFill>
                  <a:schemeClr val="tx2"/>
                </a:solidFill>
                <a:latin typeface="+mn-lt"/>
                <a:ea typeface="+mn-ea"/>
                <a:cs typeface="+mn-cs"/>
              </a:rPr>
              <a:t>Point to a picture cue to help with understanding and decoding.  </a:t>
            </a:r>
          </a:p>
          <a:p>
            <a:pPr marL="1136650" marR="0" lvl="2" indent="-457200" algn="l" defTabSz="457200" rtl="0" eaLnBrk="0" fontAlgn="base" latinLnBrk="0" hangingPunct="0">
              <a:lnSpc>
                <a:spcPct val="80000"/>
              </a:lnSpc>
              <a:spcBef>
                <a:spcPct val="30000"/>
              </a:spcBef>
              <a:spcAft>
                <a:spcPct val="0"/>
              </a:spcAft>
              <a:buClrTx/>
              <a:buSzTx/>
              <a:buFont typeface="+mj-lt"/>
              <a:buAutoNum type="arabicPeriod"/>
              <a:tabLst/>
              <a:defRPr/>
            </a:pPr>
            <a:r>
              <a:rPr lang="en-GB" altLang="en-US" sz="2600" kern="1200" dirty="0">
                <a:solidFill>
                  <a:schemeClr val="tx1"/>
                </a:solidFill>
                <a:latin typeface="+mn-lt"/>
                <a:ea typeface="+mn-ea"/>
                <a:cs typeface="+mn-cs"/>
              </a:rPr>
              <a:t>Paired reading: </a:t>
            </a:r>
            <a:r>
              <a:rPr lang="en-GB" sz="1200" u="sng" kern="1200" dirty="0">
                <a:solidFill>
                  <a:schemeClr val="tx1"/>
                </a:solidFill>
                <a:effectLst/>
                <a:latin typeface="+mn-lt"/>
                <a:ea typeface="+mn-ea"/>
                <a:cs typeface="+mn-cs"/>
                <a:hlinkClick r:id="rId3"/>
              </a:rPr>
              <a:t>http://www.moray.gov.uk/moray_standard/page_62204.html</a:t>
            </a:r>
            <a:r>
              <a:rPr lang="en-GB" sz="1200" u="none" kern="1200" dirty="0">
                <a:solidFill>
                  <a:schemeClr val="tx1"/>
                </a:solidFill>
                <a:effectLst/>
                <a:latin typeface="+mn-lt"/>
                <a:ea typeface="+mn-ea"/>
                <a:cs typeface="+mn-cs"/>
              </a:rPr>
              <a:t>  Model the paired reading approach to parents using the paired reading strategy on this website.  </a:t>
            </a:r>
          </a:p>
          <a:p>
            <a:pPr marL="679450" lvl="2" indent="0">
              <a:lnSpc>
                <a:spcPct val="80000"/>
              </a:lnSpc>
              <a:buFont typeface="+mj-lt"/>
              <a:buNone/>
            </a:pPr>
            <a:endParaRPr lang="en-GB" altLang="en-US" sz="2600" kern="1200" dirty="0">
              <a:solidFill>
                <a:schemeClr val="tx1"/>
              </a:solidFill>
              <a:latin typeface="+mn-lt"/>
              <a:ea typeface="+mn-ea"/>
              <a:cs typeface="+mn-cs"/>
            </a:endParaRPr>
          </a:p>
          <a:p>
            <a:pPr marL="457200" indent="-457200">
              <a:buFont typeface="Arial" panose="020B0604020202020204" pitchFamily="34" charset="0"/>
              <a:buChar char="•"/>
            </a:pPr>
            <a:r>
              <a:rPr lang="en-GB" altLang="en-US" sz="1200" kern="1200" dirty="0">
                <a:solidFill>
                  <a:schemeClr val="tx1"/>
                </a:solidFill>
                <a:latin typeface="+mn-lt"/>
                <a:ea typeface="+mn-ea"/>
                <a:cs typeface="+mn-cs"/>
              </a:rPr>
              <a:t>Play word games with the text - model some games which could be played for a word hunt on the page e.g. </a:t>
            </a:r>
          </a:p>
          <a:p>
            <a:pPr marL="914400" lvl="1" indent="-457200">
              <a:buFont typeface="Arial" panose="020B0604020202020204" pitchFamily="34" charset="0"/>
              <a:buChar char="•"/>
            </a:pPr>
            <a:r>
              <a:rPr lang="en-GB" altLang="en-US" sz="1200" kern="1200" dirty="0">
                <a:solidFill>
                  <a:schemeClr val="tx1"/>
                </a:solidFill>
                <a:latin typeface="+mn-lt"/>
                <a:ea typeface="+mn-ea"/>
                <a:cs typeface="+mn-cs"/>
              </a:rPr>
              <a:t>I spy with my little eye something beginning with …… / something with the sound…. / something rhyming with…… </a:t>
            </a:r>
          </a:p>
          <a:p>
            <a:pPr marL="914400" lvl="1" indent="-457200">
              <a:buFont typeface="Arial" panose="020B0604020202020204" pitchFamily="34" charset="0"/>
              <a:buChar char="•"/>
            </a:pPr>
            <a:r>
              <a:rPr lang="en-GB" altLang="en-US" sz="1200" kern="1200" dirty="0">
                <a:solidFill>
                  <a:schemeClr val="tx1"/>
                </a:solidFill>
                <a:latin typeface="+mn-lt"/>
                <a:ea typeface="+mn-ea"/>
                <a:cs typeface="+mn-cs"/>
              </a:rPr>
              <a:t>A word hunt e.g. how many times can you find the word “the” on the page? </a:t>
            </a:r>
          </a:p>
          <a:p>
            <a:pPr marL="914400" lvl="1" indent="-457200">
              <a:buFont typeface="Arial" panose="020B0604020202020204" pitchFamily="34" charset="0"/>
              <a:buChar char="•"/>
            </a:pPr>
            <a:r>
              <a:rPr lang="en-GB" altLang="en-US" sz="1200" kern="1200" dirty="0">
                <a:solidFill>
                  <a:schemeClr val="tx1"/>
                </a:solidFill>
                <a:latin typeface="+mn-lt"/>
                <a:ea typeface="+mn-ea"/>
                <a:cs typeface="+mn-cs"/>
              </a:rPr>
              <a:t>Find a word which means….. </a:t>
            </a:r>
          </a:p>
          <a:p>
            <a:pPr marL="914400" lvl="1" indent="-457200">
              <a:buFont typeface="Arial" panose="020B0604020202020204" pitchFamily="34" charset="0"/>
              <a:buChar char="•"/>
            </a:pPr>
            <a:endParaRPr lang="en-GB" altLang="en-US" sz="1200" kern="1200" dirty="0">
              <a:solidFill>
                <a:schemeClr val="tx1"/>
              </a:solidFill>
              <a:latin typeface="+mn-lt"/>
              <a:ea typeface="+mn-ea"/>
              <a:cs typeface="+mn-cs"/>
            </a:endParaRPr>
          </a:p>
          <a:p>
            <a:pPr marL="457200" indent="-457200">
              <a:buFont typeface="Arial" panose="020B0604020202020204" pitchFamily="34" charset="0"/>
              <a:buChar char="•"/>
            </a:pPr>
            <a:r>
              <a:rPr lang="en-GB" altLang="en-US" sz="1200" kern="1200" dirty="0">
                <a:solidFill>
                  <a:schemeClr val="tx1"/>
                </a:solidFill>
                <a:latin typeface="+mn-lt"/>
                <a:ea typeface="+mn-ea"/>
                <a:cs typeface="+mn-cs"/>
              </a:rPr>
              <a:t>Talk about the book at the end </a:t>
            </a:r>
          </a:p>
          <a:p>
            <a:pPr marL="914400" lvl="1" indent="-457200">
              <a:buFont typeface="Arial" panose="020B0604020202020204" pitchFamily="34" charset="0"/>
              <a:buChar char="•"/>
            </a:pPr>
            <a:r>
              <a:rPr lang="en-GB" altLang="en-US" sz="1200" kern="1200" dirty="0">
                <a:solidFill>
                  <a:schemeClr val="tx1"/>
                </a:solidFill>
                <a:latin typeface="+mn-lt"/>
                <a:ea typeface="+mn-ea"/>
                <a:cs typeface="+mn-cs"/>
              </a:rPr>
              <a:t>Discuss the importance of asking questions to develop comprehension and a summary of events e.g. what happened when…. What was this story / chapter / page / paragraph about, what does… mean, how is … feeling and how do you know, what might happen next?</a:t>
            </a:r>
            <a:endParaRPr lang="en-GB" dirty="0"/>
          </a:p>
          <a:p>
            <a:endParaRPr lang="en-GB" dirty="0"/>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13</a:t>
            </a:fld>
            <a:endParaRPr lang="en-GB" dirty="0"/>
          </a:p>
        </p:txBody>
      </p:sp>
    </p:spTree>
    <p:extLst>
      <p:ext uri="{BB962C8B-B14F-4D97-AF65-F5344CB8AC3E}">
        <p14:creationId xmlns:p14="http://schemas.microsoft.com/office/powerpoint/2010/main" val="129195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200" dirty="0">
                <a:latin typeface="Comic Sans MS" panose="030F0702030302020204" pitchFamily="66" charset="0"/>
              </a:rPr>
              <a:t>Discuss the below and model the activities: </a:t>
            </a:r>
          </a:p>
          <a:p>
            <a:endParaRPr lang="en-GB" altLang="en-US" sz="1200" dirty="0">
              <a:latin typeface="Comic Sans MS" panose="030F0702030302020204" pitchFamily="66" charset="0"/>
            </a:endParaRPr>
          </a:p>
          <a:p>
            <a:r>
              <a:rPr lang="en-GB" altLang="en-US" sz="1200" dirty="0">
                <a:latin typeface="Comic Sans MS" panose="030F0702030302020204" pitchFamily="66" charset="0"/>
              </a:rPr>
              <a:t>With variety of materials and activities, spelling can be more enjoyable and memorable. </a:t>
            </a:r>
          </a:p>
          <a:p>
            <a:r>
              <a:rPr lang="en-GB" altLang="en-US" sz="1200" dirty="0">
                <a:latin typeface="Comic Sans MS" panose="030F0702030302020204" pitchFamily="66" charset="0"/>
              </a:rPr>
              <a:t>Learning should be multi-sensory.</a:t>
            </a:r>
          </a:p>
          <a:p>
            <a:r>
              <a:rPr lang="en-GB" altLang="en-US" sz="1200" dirty="0">
                <a:latin typeface="Comic Sans MS" panose="030F0702030302020204" pitchFamily="66" charset="0"/>
              </a:rPr>
              <a:t>Many children rely on one method.  Use a variety of approaches to make it memorable.  </a:t>
            </a:r>
          </a:p>
          <a:p>
            <a:endParaRPr lang="en-GB" altLang="en-US" sz="1200" dirty="0">
              <a:latin typeface="Comic Sans MS" panose="030F0702030302020204" pitchFamily="66" charset="0"/>
            </a:endParaRPr>
          </a:p>
          <a:p>
            <a:r>
              <a:rPr lang="en-GB" altLang="en-US" sz="1200" dirty="0">
                <a:latin typeface="Comic Sans MS" panose="030F0702030302020204" pitchFamily="66" charset="0"/>
              </a:rPr>
              <a:t>Activity - make the word (model approaches): </a:t>
            </a:r>
          </a:p>
          <a:p>
            <a:pPr marL="171450" indent="-171450">
              <a:buFont typeface="Arial" panose="020B0604020202020204" pitchFamily="34" charset="0"/>
              <a:buChar char="•"/>
            </a:pPr>
            <a:r>
              <a:rPr lang="en-GB" altLang="en-US" sz="1200" dirty="0">
                <a:latin typeface="Comic Sans MS" panose="030F0702030302020204" pitchFamily="66" charset="0"/>
              </a:rPr>
              <a:t>Have a selection of materials available which parents can use to make words with e.g. </a:t>
            </a:r>
          </a:p>
          <a:p>
            <a:pPr lvl="1"/>
            <a:r>
              <a:rPr lang="en-GB" sz="1200" dirty="0">
                <a:solidFill>
                  <a:schemeClr val="accent1"/>
                </a:solidFill>
                <a:latin typeface="Arial" charset="0"/>
              </a:rPr>
              <a:t> Pipe cleaners</a:t>
            </a:r>
            <a:endParaRPr lang="en-GB" sz="1200" dirty="0">
              <a:solidFill>
                <a:srgbClr val="00B050"/>
              </a:solidFill>
              <a:latin typeface="Arial" charset="0"/>
            </a:endParaRPr>
          </a:p>
          <a:p>
            <a:pPr lvl="1"/>
            <a:r>
              <a:rPr lang="en-GB" sz="1200" dirty="0">
                <a:solidFill>
                  <a:srgbClr val="00B050"/>
                </a:solidFill>
                <a:latin typeface="Arial" charset="0"/>
              </a:rPr>
              <a:t> Pasta shapes </a:t>
            </a:r>
            <a:endParaRPr lang="en-GB" sz="1200" dirty="0">
              <a:solidFill>
                <a:srgbClr val="E74D15"/>
              </a:solidFill>
              <a:latin typeface="Arial" charset="0"/>
            </a:endParaRPr>
          </a:p>
          <a:p>
            <a:pPr lvl="1"/>
            <a:r>
              <a:rPr lang="en-GB" sz="1200" dirty="0">
                <a:solidFill>
                  <a:srgbClr val="E74D15"/>
                </a:solidFill>
                <a:latin typeface="Arial" charset="0"/>
              </a:rPr>
              <a:t> Beans</a:t>
            </a:r>
            <a:endParaRPr lang="en-GB" sz="1200" dirty="0">
              <a:solidFill>
                <a:srgbClr val="21A654"/>
              </a:solidFill>
              <a:latin typeface="Arial" charset="0"/>
            </a:endParaRPr>
          </a:p>
          <a:p>
            <a:pPr lvl="1"/>
            <a:r>
              <a:rPr lang="en-GB" sz="1200" dirty="0">
                <a:solidFill>
                  <a:srgbClr val="21A654"/>
                </a:solidFill>
                <a:latin typeface="Arial" charset="0"/>
              </a:rPr>
              <a:t> Glass nuggets</a:t>
            </a:r>
            <a:endParaRPr lang="en-GB" sz="1200" dirty="0">
              <a:solidFill>
                <a:srgbClr val="E74D15"/>
              </a:solidFill>
              <a:latin typeface="Arial" charset="0"/>
            </a:endParaRPr>
          </a:p>
          <a:p>
            <a:pPr lvl="1"/>
            <a:r>
              <a:rPr lang="en-GB" sz="1200" dirty="0">
                <a:solidFill>
                  <a:srgbClr val="E74D15"/>
                </a:solidFill>
                <a:latin typeface="Arial" charset="0"/>
              </a:rPr>
              <a:t> Lollipop sticks</a:t>
            </a:r>
            <a:endParaRPr lang="en-GB" sz="1200" dirty="0">
              <a:solidFill>
                <a:schemeClr val="accent2"/>
              </a:solidFill>
              <a:latin typeface="Arial" charset="0"/>
            </a:endParaRPr>
          </a:p>
          <a:p>
            <a:pPr lvl="1"/>
            <a:r>
              <a:rPr lang="en-GB" sz="1200" dirty="0">
                <a:solidFill>
                  <a:schemeClr val="accent2"/>
                </a:solidFill>
                <a:latin typeface="Arial" charset="0"/>
              </a:rPr>
              <a:t> Play dough  </a:t>
            </a:r>
          </a:p>
          <a:p>
            <a:pPr lvl="1"/>
            <a:r>
              <a:rPr lang="en-GB" sz="1200" dirty="0">
                <a:solidFill>
                  <a:schemeClr val="accent2"/>
                </a:solidFill>
                <a:latin typeface="Arial" charset="0"/>
              </a:rPr>
              <a:t>Lego / Duplo – it can be useful to put stickers onto the individual Lego bricks so that the child can physically “build” the word e.g. b-oa-t </a:t>
            </a:r>
          </a:p>
          <a:p>
            <a:pPr marL="171450" indent="-171450">
              <a:buFont typeface="Arial" panose="020B0604020202020204" pitchFamily="34" charset="0"/>
              <a:buChar char="•"/>
            </a:pPr>
            <a:endParaRPr lang="en-GB" altLang="en-US" sz="1200" dirty="0">
              <a:latin typeface="Comic Sans MS" panose="030F0702030302020204" pitchFamily="66" charset="0"/>
            </a:endParaRPr>
          </a:p>
          <a:p>
            <a:r>
              <a:rPr lang="en-GB" dirty="0"/>
              <a:t>Give the </a:t>
            </a:r>
            <a:r>
              <a:rPr lang="en-GB" b="1" u="sng" dirty="0"/>
              <a:t>spelling choice board </a:t>
            </a:r>
            <a:r>
              <a:rPr lang="en-GB" b="0" u="none" dirty="0"/>
              <a:t> handout with some suggested multisensory activities on it.  Explain that the child can use the board to decide how to practice the spellings each day using different approaches, choosing one or more approaches from the choice board.   Model some of the activities as needed. </a:t>
            </a:r>
          </a:p>
          <a:p>
            <a:endParaRPr lang="en-GB" b="0" u="none" dirty="0"/>
          </a:p>
          <a:p>
            <a:r>
              <a:rPr lang="en-GB" b="0" u="none" dirty="0"/>
              <a:t>You may wish to talk about the number of spellings being practised.  For some pupils 5 spellings are enough, for others 10.  You may wish at this point to ask parents to seek the advice of the class teacher when looking at how many spellings to practise weekly. </a:t>
            </a:r>
          </a:p>
          <a:p>
            <a:r>
              <a:rPr lang="en-GB" b="0" u="none" dirty="0"/>
              <a:t>Also discuss the importance of understanding the meaning of each spelling.  It is more likely to be applied in writing once learnt if the pupil understands its meaning and how to correctly apply it in a sentence.  </a:t>
            </a:r>
            <a:endParaRPr lang="en-GB" b="1" u="sng" dirty="0"/>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14</a:t>
            </a:fld>
            <a:endParaRPr lang="en-GB" dirty="0"/>
          </a:p>
        </p:txBody>
      </p:sp>
    </p:spTree>
    <p:extLst>
      <p:ext uri="{BB962C8B-B14F-4D97-AF65-F5344CB8AC3E}">
        <p14:creationId xmlns:p14="http://schemas.microsoft.com/office/powerpoint/2010/main" val="3702647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examples of mnemonics</a:t>
            </a:r>
          </a:p>
          <a:p>
            <a:r>
              <a:rPr lang="en-GB" dirty="0"/>
              <a:t>e.g. because – big elephants can always understand small elephants, said - Sally Ann is dancing </a:t>
            </a:r>
          </a:p>
          <a:p>
            <a:endParaRPr lang="en-GB"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dirty="0"/>
              <a:t>Give a word e.g. </a:t>
            </a:r>
            <a:r>
              <a:rPr lang="en-GB" b="1" i="1" dirty="0"/>
              <a:t>Tuesday, they, like, with  </a:t>
            </a:r>
            <a:r>
              <a:rPr lang="en-GB" dirty="0"/>
              <a:t>for parents to make their own mnemonic – the dafter it is, the more memorable it may be! </a:t>
            </a:r>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15</a:t>
            </a:fld>
            <a:endParaRPr lang="en-GB" dirty="0"/>
          </a:p>
        </p:txBody>
      </p:sp>
    </p:spTree>
    <p:extLst>
      <p:ext uri="{BB962C8B-B14F-4D97-AF65-F5344CB8AC3E}">
        <p14:creationId xmlns:p14="http://schemas.microsoft.com/office/powerpoint/2010/main" val="1596336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Games can be useful to help with spelling. </a:t>
            </a:r>
          </a:p>
          <a:p>
            <a:endParaRPr lang="en-GB" dirty="0"/>
          </a:p>
          <a:p>
            <a:r>
              <a:rPr lang="en-GB" dirty="0"/>
              <a:t>Model using games e.g. snakes and ladders where the correct spelling is written before throwing the dice, noughts and crosses (modelled on the slide) where the spelling is given verbally by the adult and written in the square by the child before placing the O or X in the box.  </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16</a:t>
            </a:fld>
            <a:endParaRPr lang="en-GB" dirty="0"/>
          </a:p>
        </p:txBody>
      </p:sp>
    </p:spTree>
    <p:extLst>
      <p:ext uri="{BB962C8B-B14F-4D97-AF65-F5344CB8AC3E}">
        <p14:creationId xmlns:p14="http://schemas.microsoft.com/office/powerpoint/2010/main" val="1066993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further support which may be given at home with spelling and writing.  </a:t>
            </a:r>
          </a:p>
          <a:p>
            <a:pPr marL="171450" indent="-171450">
              <a:buFont typeface="Arial" panose="020B0604020202020204" pitchFamily="34" charset="0"/>
              <a:buChar char="•"/>
            </a:pPr>
            <a:r>
              <a:rPr lang="en-GB" dirty="0"/>
              <a:t>Encourage cursive handwriting to help with the flow of spellings and letter formation.  You may wish to model this for parents.  Writing on every other line can be helpful to read back writing when developing cursive script.  </a:t>
            </a:r>
          </a:p>
          <a:p>
            <a:pPr marL="171450" indent="-171450">
              <a:buFont typeface="Arial" panose="020B0604020202020204" pitchFamily="34" charset="0"/>
              <a:buChar char="•"/>
            </a:pPr>
            <a:r>
              <a:rPr lang="en-GB" dirty="0"/>
              <a:t>Word processing work may be an option for some pupils instead of handwriting.  If this is used as an approach, it is essential that a typing programme is put in daily to help with fluency and accuracy of typing.  These can often be accesses at home as well e.g. BBC Dance Mat, www.typingclub.com.    </a:t>
            </a:r>
          </a:p>
          <a:p>
            <a:pPr marL="171450" indent="-171450">
              <a:buFont typeface="Arial" panose="020B0604020202020204" pitchFamily="34" charset="0"/>
              <a:buChar char="•"/>
            </a:pPr>
            <a:r>
              <a:rPr lang="en-GB" dirty="0"/>
              <a:t>Dictaphone apps (many are free) can be useful to record ideas before writing and to refer back to when completing a written homework task.   </a:t>
            </a:r>
          </a:p>
          <a:p>
            <a:pPr marL="171450" indent="-171450">
              <a:buFont typeface="Arial" panose="020B0604020202020204" pitchFamily="34" charset="0"/>
              <a:buChar char="•"/>
            </a:pPr>
            <a:r>
              <a:rPr lang="en-GB" dirty="0"/>
              <a:t>Support children who find using the dictionary difficult by using spellcheckers (often available on smart phones and tablets).  </a:t>
            </a:r>
          </a:p>
          <a:p>
            <a:pPr marL="171450" indent="-171450">
              <a:buFont typeface="Arial" panose="020B0604020202020204" pitchFamily="34" charset="0"/>
              <a:buChar char="•"/>
            </a:pPr>
            <a:r>
              <a:rPr lang="en-GB" dirty="0"/>
              <a:t>ICT can be useful and there are some free apps / websites which can be used to practise spellings e.g. Phonics Play, parts of Spellzone, Squeebles Spelling app.  </a:t>
            </a:r>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17</a:t>
            </a:fld>
            <a:endParaRPr lang="en-GB" dirty="0"/>
          </a:p>
        </p:txBody>
      </p:sp>
    </p:spTree>
    <p:extLst>
      <p:ext uri="{BB962C8B-B14F-4D97-AF65-F5344CB8AC3E}">
        <p14:creationId xmlns:p14="http://schemas.microsoft.com/office/powerpoint/2010/main" val="802646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Phonological awareness is important in developing the letter-sound relationship needed for reading and spelling. </a:t>
            </a:r>
          </a:p>
          <a:p>
            <a:endParaRPr lang="en-GB" dirty="0"/>
          </a:p>
          <a:p>
            <a:r>
              <a:rPr lang="en-GB" dirty="0"/>
              <a:t>Discuss and model activities on the slide: </a:t>
            </a:r>
          </a:p>
          <a:p>
            <a:pPr marL="171450" indent="-171450">
              <a:buFont typeface="Arial" panose="020B0604020202020204" pitchFamily="34" charset="0"/>
              <a:buChar char="•"/>
            </a:pPr>
            <a:r>
              <a:rPr lang="en-GB" dirty="0"/>
              <a:t>Listen for sounds </a:t>
            </a:r>
          </a:p>
          <a:p>
            <a:pPr marL="628650" lvl="1" indent="-171450">
              <a:buFont typeface="Arial" panose="020B0604020202020204" pitchFamily="34" charset="0"/>
              <a:buChar char="•"/>
            </a:pPr>
            <a:r>
              <a:rPr lang="en-GB" dirty="0"/>
              <a:t>Odd one out: which word does not start with the same sound – sea  seek  real / which word does not rhyme – cake tea bake </a:t>
            </a:r>
          </a:p>
          <a:p>
            <a:pPr marL="628650" lvl="1" indent="-171450">
              <a:buFont typeface="Arial" panose="020B0604020202020204" pitchFamily="34" charset="0"/>
              <a:buChar char="•"/>
            </a:pPr>
            <a:r>
              <a:rPr lang="en-GB" dirty="0"/>
              <a:t>Matching sounds: which words start with the same sound e.g. dog cat car  / which words rhyme e.g. bat sat ball  </a:t>
            </a:r>
          </a:p>
          <a:p>
            <a:pPr marL="457200" indent="-457200">
              <a:lnSpc>
                <a:spcPct val="80000"/>
              </a:lnSpc>
              <a:buFont typeface="Arial" panose="020B0604020202020204" pitchFamily="34" charset="0"/>
              <a:buChar char="•"/>
            </a:pPr>
            <a:r>
              <a:rPr lang="en-GB" altLang="en-US" sz="1200" kern="1200" dirty="0">
                <a:solidFill>
                  <a:schemeClr val="tx1"/>
                </a:solidFill>
                <a:latin typeface="+mn-lt"/>
                <a:ea typeface="+mn-ea"/>
                <a:cs typeface="+mn-cs"/>
              </a:rPr>
              <a:t>I Spy games (something beginning with…., something ending with…..)</a:t>
            </a:r>
          </a:p>
          <a:p>
            <a:pPr marL="457200" indent="-457200">
              <a:lnSpc>
                <a:spcPct val="80000"/>
              </a:lnSpc>
              <a:buFont typeface="Arial" panose="020B0604020202020204" pitchFamily="34" charset="0"/>
              <a:buChar char="•"/>
            </a:pPr>
            <a:r>
              <a:rPr lang="en-GB" altLang="en-US" sz="1200" kern="1200" dirty="0">
                <a:solidFill>
                  <a:schemeClr val="tx1"/>
                </a:solidFill>
                <a:latin typeface="+mn-lt"/>
                <a:ea typeface="+mn-ea"/>
                <a:cs typeface="+mn-cs"/>
              </a:rPr>
              <a:t>Rhyming games e.g. what rhymes with bee?   </a:t>
            </a:r>
          </a:p>
          <a:p>
            <a:pPr marL="457200" indent="-457200">
              <a:lnSpc>
                <a:spcPct val="80000"/>
              </a:lnSpc>
              <a:buFont typeface="Arial" panose="020B0604020202020204" pitchFamily="34" charset="0"/>
              <a:buChar char="•"/>
            </a:pPr>
            <a:r>
              <a:rPr lang="en-GB" altLang="en-US" sz="1200" kern="1200" dirty="0">
                <a:solidFill>
                  <a:schemeClr val="tx1"/>
                </a:solidFill>
                <a:latin typeface="+mn-lt"/>
                <a:ea typeface="+mn-ea"/>
                <a:cs typeface="+mn-cs"/>
              </a:rPr>
              <a:t>Nursery Rhymes, poems, silly rhyming stories – find the rhyming words together </a:t>
            </a:r>
          </a:p>
          <a:p>
            <a:pPr marL="457200" indent="-457200">
              <a:lnSpc>
                <a:spcPct val="80000"/>
              </a:lnSpc>
              <a:buFont typeface="Arial" panose="020B0604020202020204" pitchFamily="34" charset="0"/>
              <a:buChar char="•"/>
            </a:pPr>
            <a:r>
              <a:rPr lang="en-GB" altLang="en-US" sz="1200" kern="1200" dirty="0">
                <a:solidFill>
                  <a:schemeClr val="tx1"/>
                </a:solidFill>
                <a:latin typeface="+mn-lt"/>
                <a:ea typeface="+mn-ea"/>
                <a:cs typeface="+mn-cs"/>
              </a:rPr>
              <a:t>Clapping along to rhythms</a:t>
            </a:r>
          </a:p>
          <a:p>
            <a:endParaRPr lang="en-GB" dirty="0"/>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18</a:t>
            </a:fld>
            <a:endParaRPr lang="en-GB" dirty="0"/>
          </a:p>
        </p:txBody>
      </p:sp>
    </p:spTree>
    <p:extLst>
      <p:ext uri="{BB962C8B-B14F-4D97-AF65-F5344CB8AC3E}">
        <p14:creationId xmlns:p14="http://schemas.microsoft.com/office/powerpoint/2010/main" val="4200559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strategies on the slide. </a:t>
            </a:r>
          </a:p>
          <a:p>
            <a:endParaRPr lang="en-GB" dirty="0"/>
          </a:p>
          <a:p>
            <a:r>
              <a:rPr lang="en-GB" dirty="0"/>
              <a:t>Model activities: </a:t>
            </a:r>
          </a:p>
          <a:p>
            <a:pPr marL="171450" indent="-171450">
              <a:buFont typeface="Arial" panose="020B0604020202020204" pitchFamily="34" charset="0"/>
              <a:buChar char="•"/>
            </a:pPr>
            <a:r>
              <a:rPr lang="en-GB" dirty="0"/>
              <a:t>I went to market….. </a:t>
            </a:r>
          </a:p>
          <a:p>
            <a:pPr marL="171450" indent="-171450">
              <a:buFont typeface="Arial" panose="020B0604020202020204" pitchFamily="34" charset="0"/>
              <a:buChar char="•"/>
            </a:pPr>
            <a:r>
              <a:rPr lang="en-GB" dirty="0"/>
              <a:t>Kim’s Game – put a selection of items on the table and ask parents to memorise them for 1 minute, then cover them up and ask them to recount the items.  </a:t>
            </a:r>
          </a:p>
          <a:p>
            <a:pPr marL="171450" indent="-171450">
              <a:buFont typeface="Arial" panose="020B0604020202020204" pitchFamily="34" charset="0"/>
              <a:buChar char="•"/>
            </a:pPr>
            <a:r>
              <a:rPr lang="en-GB" dirty="0"/>
              <a:t>Mind Palace – discuss the Mind Palace approach – this may be more appropriate with older children.  Instructions can be found on  https://intranet.birmingham.ac.uk/as/libraryservices/library/asc/documents/public/Short-Guide-Memory-Techniques.pdf </a:t>
            </a:r>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19</a:t>
            </a:fld>
            <a:endParaRPr lang="en-GB" dirty="0"/>
          </a:p>
        </p:txBody>
      </p:sp>
    </p:spTree>
    <p:extLst>
      <p:ext uri="{BB962C8B-B14F-4D97-AF65-F5344CB8AC3E}">
        <p14:creationId xmlns:p14="http://schemas.microsoft.com/office/powerpoint/2010/main" val="1970177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 </a:t>
            </a:r>
          </a:p>
          <a:p>
            <a:r>
              <a:rPr lang="en-GB" dirty="0"/>
              <a:t>Ask parents to introduce themselves to each other and talk about their interests or what they did at the weekend for 2-3 minutes.  </a:t>
            </a:r>
          </a:p>
          <a:p>
            <a:r>
              <a:rPr lang="en-GB" dirty="0"/>
              <a:t>However, they can not use any word which has m or s at the start of it e.g.  Money and sport.   </a:t>
            </a:r>
          </a:p>
          <a:p>
            <a:endParaRPr lang="en-GB" dirty="0"/>
          </a:p>
          <a:p>
            <a:r>
              <a:rPr lang="en-GB" dirty="0"/>
              <a:t>Discuss how they felt about the task and what made it easy / hard as a task.  </a:t>
            </a:r>
          </a:p>
          <a:p>
            <a:r>
              <a:rPr lang="en-GB" dirty="0"/>
              <a:t>The aim of the simulation is to give some understanding of what it may be like to have dyslexic-type difficulties linked to word retrieval, the words being said (or written on paper) being more “simple” than the words they were thinking, slower processing speed (even though inside they are working harder than ever) and the frustration / exhaustion which may be felt.   </a:t>
            </a:r>
          </a:p>
          <a:p>
            <a:endParaRPr lang="en-GB" dirty="0"/>
          </a:p>
          <a:p>
            <a:r>
              <a:rPr lang="en-GB" dirty="0"/>
              <a:t>You may wish to change this for a different ice breaker activity if you feel that this will be a sensitive task for some parents.   </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2</a:t>
            </a:fld>
            <a:endParaRPr lang="en-GB" dirty="0"/>
          </a:p>
        </p:txBody>
      </p:sp>
    </p:spTree>
    <p:extLst>
      <p:ext uri="{BB962C8B-B14F-4D97-AF65-F5344CB8AC3E}">
        <p14:creationId xmlns:p14="http://schemas.microsoft.com/office/powerpoint/2010/main" val="2029449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strategies on the slide. </a:t>
            </a:r>
          </a:p>
          <a:p>
            <a:r>
              <a:rPr lang="en-GB" dirty="0"/>
              <a:t>Do parents give enough time for the child to process at home or are answers expected immediately? </a:t>
            </a:r>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20</a:t>
            </a:fld>
            <a:endParaRPr lang="en-GB" dirty="0"/>
          </a:p>
        </p:txBody>
      </p:sp>
    </p:spTree>
    <p:extLst>
      <p:ext uri="{BB962C8B-B14F-4D97-AF65-F5344CB8AC3E}">
        <p14:creationId xmlns:p14="http://schemas.microsoft.com/office/powerpoint/2010/main" val="2950262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altLang="en-US" sz="1200" dirty="0">
                <a:solidFill>
                  <a:schemeClr val="accent6">
                    <a:lumMod val="50000"/>
                  </a:schemeClr>
                </a:solidFill>
                <a:latin typeface="Comic Sans MS" panose="030F0702030302020204" pitchFamily="66" charset="0"/>
              </a:rPr>
              <a:t>Your child may have to concentrate harder than their peers and may get very tired with all the demands made in the learning environment. </a:t>
            </a:r>
          </a:p>
          <a:p>
            <a:r>
              <a:rPr lang="en-GB" altLang="en-US" sz="1200" dirty="0">
                <a:solidFill>
                  <a:schemeClr val="accent6">
                    <a:lumMod val="50000"/>
                  </a:schemeClr>
                </a:solidFill>
                <a:latin typeface="Comic Sans MS" panose="030F0702030302020204" pitchFamily="66" charset="0"/>
              </a:rPr>
              <a:t>Remember that everyone learns differently and that pupils with dyslexia may have good and bad days. </a:t>
            </a:r>
          </a:p>
          <a:p>
            <a:r>
              <a:rPr lang="en-GB" altLang="en-US" sz="1200" dirty="0">
                <a:solidFill>
                  <a:schemeClr val="accent6">
                    <a:lumMod val="50000"/>
                  </a:schemeClr>
                </a:solidFill>
                <a:latin typeface="Comic Sans MS" panose="030F0702030302020204" pitchFamily="66" charset="0"/>
              </a:rPr>
              <a:t> </a:t>
            </a:r>
          </a:p>
          <a:p>
            <a:r>
              <a:rPr lang="en-GB" altLang="en-US" sz="1200" dirty="0">
                <a:solidFill>
                  <a:schemeClr val="accent6">
                    <a:lumMod val="50000"/>
                  </a:schemeClr>
                </a:solidFill>
                <a:latin typeface="Comic Sans MS" panose="030F0702030302020204" pitchFamily="66" charset="0"/>
              </a:rPr>
              <a:t>Discuss the strategies on the slide.  Are there any other strategies that parents have found useful?   Where does the child complete homework – in a busy, noisy environment or a quieter, calmer environment?   </a:t>
            </a:r>
            <a:endParaRPr lang="en-GB" dirty="0"/>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21</a:t>
            </a:fld>
            <a:endParaRPr lang="en-GB" dirty="0"/>
          </a:p>
        </p:txBody>
      </p:sp>
    </p:spTree>
    <p:extLst>
      <p:ext uri="{BB962C8B-B14F-4D97-AF65-F5344CB8AC3E}">
        <p14:creationId xmlns:p14="http://schemas.microsoft.com/office/powerpoint/2010/main" val="1824031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22</a:t>
            </a:fld>
            <a:endParaRPr lang="en-GB" dirty="0"/>
          </a:p>
        </p:txBody>
      </p:sp>
    </p:spTree>
    <p:extLst>
      <p:ext uri="{BB962C8B-B14F-4D97-AF65-F5344CB8AC3E}">
        <p14:creationId xmlns:p14="http://schemas.microsoft.com/office/powerpoint/2010/main" val="2917344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important to remember that, despite difficulties faced, there are many positives of having dyslexia.  </a:t>
            </a:r>
          </a:p>
          <a:p>
            <a:r>
              <a:rPr lang="en-GB" dirty="0"/>
              <a:t>This visual aims to remind parents of the positive achievements that people with dyslexia have made.  Discuss any other positive examples. </a:t>
            </a:r>
          </a:p>
          <a:p>
            <a:endParaRPr lang="en-GB" dirty="0"/>
          </a:p>
          <a:p>
            <a:r>
              <a:rPr lang="en-GB" baseline="0" dirty="0"/>
              <a:t>Picture taken from: </a:t>
            </a:r>
          </a:p>
          <a:p>
            <a:r>
              <a:rPr lang="en-GB" sz="1200" dirty="0">
                <a:hlinkClick r:id="rId3"/>
              </a:rPr>
              <a:t>https://dyslexickids.wordpress.com/2013/08/08/thank-a-dyslexic</a:t>
            </a:r>
            <a:endParaRPr lang="en-GB" dirty="0"/>
          </a:p>
        </p:txBody>
      </p:sp>
      <p:sp>
        <p:nvSpPr>
          <p:cNvPr id="4" name="Slide Number Placeholder 3"/>
          <p:cNvSpPr>
            <a:spLocks noGrp="1"/>
          </p:cNvSpPr>
          <p:nvPr>
            <p:ph type="sldNum" sz="quarter" idx="10"/>
          </p:nvPr>
        </p:nvSpPr>
        <p:spPr/>
        <p:txBody>
          <a:bodyPr/>
          <a:lstStyle/>
          <a:p>
            <a:pPr>
              <a:defRPr/>
            </a:pPr>
            <a:fld id="{55FA15AA-483D-42B9-8D3B-19AAB577BAC7}" type="slidenum">
              <a:rPr lang="en-GB" smtClean="0"/>
              <a:pPr>
                <a:defRPr/>
              </a:pPr>
              <a:t>23</a:t>
            </a:fld>
            <a:endParaRPr lang="en-GB" dirty="0"/>
          </a:p>
        </p:txBody>
      </p:sp>
    </p:spTree>
    <p:extLst>
      <p:ext uri="{BB962C8B-B14F-4D97-AF65-F5344CB8AC3E}">
        <p14:creationId xmlns:p14="http://schemas.microsoft.com/office/powerpoint/2010/main" val="330548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understanding of dyslexia.  </a:t>
            </a:r>
          </a:p>
          <a:p>
            <a:r>
              <a:rPr lang="en-GB" dirty="0"/>
              <a:t>Are there misconceptions?  Do parents have a good understanding of dyslexic strengths and difficulties?  </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3</a:t>
            </a:fld>
            <a:endParaRPr lang="en-GB" dirty="0"/>
          </a:p>
        </p:txBody>
      </p:sp>
    </p:spTree>
    <p:extLst>
      <p:ext uri="{BB962C8B-B14F-4D97-AF65-F5344CB8AC3E}">
        <p14:creationId xmlns:p14="http://schemas.microsoft.com/office/powerpoint/2010/main" val="3258320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may wish to show the British Dyslexia Association video: See Dyslexia Differently or refer to this.  </a:t>
            </a:r>
          </a:p>
          <a:p>
            <a:r>
              <a:rPr lang="en-GB" dirty="0"/>
              <a:t>It gives a brief overview into the strengths and challenges of dyslexia.  </a:t>
            </a:r>
          </a:p>
        </p:txBody>
      </p:sp>
      <p:sp>
        <p:nvSpPr>
          <p:cNvPr id="4" name="Slide Number Placeholder 3"/>
          <p:cNvSpPr>
            <a:spLocks noGrp="1"/>
          </p:cNvSpPr>
          <p:nvPr>
            <p:ph type="sldNum" sz="quarter" idx="10"/>
          </p:nvPr>
        </p:nvSpPr>
        <p:spPr/>
        <p:txBody>
          <a:bodyPr/>
          <a:lstStyle/>
          <a:p>
            <a:fld id="{641A4F18-184A-AE4B-8AE3-4090B2B79F3F}" type="slidenum">
              <a:rPr lang="en-GB" smtClean="0"/>
              <a:pPr/>
              <a:t>4</a:t>
            </a:fld>
            <a:endParaRPr lang="en-GB" dirty="0"/>
          </a:p>
        </p:txBody>
      </p:sp>
    </p:spTree>
    <p:extLst>
      <p:ext uri="{BB962C8B-B14F-4D97-AF65-F5344CB8AC3E}">
        <p14:creationId xmlns:p14="http://schemas.microsoft.com/office/powerpoint/2010/main" val="1279162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points on the slide. </a:t>
            </a:r>
          </a:p>
          <a:p>
            <a:endParaRPr lang="en-GB" dirty="0"/>
          </a:p>
          <a:p>
            <a:r>
              <a:rPr lang="en-GB" dirty="0"/>
              <a:t>You may also wish to refer to the Rose Report (2009) definition of dyslexia (which is also on the next slide): </a:t>
            </a:r>
          </a:p>
          <a:p>
            <a:pPr lvl="0"/>
            <a:r>
              <a:rPr lang="en-GB" sz="1200" dirty="0"/>
              <a:t>'Dyslexia is a </a:t>
            </a:r>
            <a:r>
              <a:rPr lang="en-GB" sz="1200" dirty="0">
                <a:solidFill>
                  <a:schemeClr val="accent1"/>
                </a:solidFill>
              </a:rPr>
              <a:t>learning difficulty </a:t>
            </a:r>
            <a:r>
              <a:rPr lang="en-GB" sz="1200" dirty="0"/>
              <a:t>that primarily affects the </a:t>
            </a:r>
            <a:r>
              <a:rPr lang="en-GB" sz="1200" dirty="0">
                <a:solidFill>
                  <a:schemeClr val="accent1"/>
                </a:solidFill>
              </a:rPr>
              <a:t>skills</a:t>
            </a:r>
            <a:r>
              <a:rPr lang="en-GB" sz="1200" dirty="0"/>
              <a:t> involved in </a:t>
            </a:r>
            <a:r>
              <a:rPr lang="en-GB" sz="1200" dirty="0">
                <a:solidFill>
                  <a:schemeClr val="accent1"/>
                </a:solidFill>
              </a:rPr>
              <a:t>accurate</a:t>
            </a:r>
            <a:r>
              <a:rPr lang="en-GB" sz="1200" dirty="0"/>
              <a:t> and </a:t>
            </a:r>
            <a:r>
              <a:rPr lang="en-GB" sz="1200" dirty="0">
                <a:solidFill>
                  <a:schemeClr val="accent1"/>
                </a:solidFill>
              </a:rPr>
              <a:t>fluent word reading </a:t>
            </a:r>
            <a:r>
              <a:rPr lang="en-GB" sz="1200" dirty="0"/>
              <a:t>and </a:t>
            </a:r>
            <a:r>
              <a:rPr lang="en-GB" sz="1200" dirty="0">
                <a:solidFill>
                  <a:schemeClr val="accent1"/>
                </a:solidFill>
              </a:rPr>
              <a:t>spelling</a:t>
            </a:r>
            <a:r>
              <a:rPr lang="en-GB" sz="1200" dirty="0"/>
              <a:t>.</a:t>
            </a:r>
          </a:p>
          <a:p>
            <a:pPr lvl="0"/>
            <a:r>
              <a:rPr lang="en-GB" sz="1200" dirty="0">
                <a:solidFill>
                  <a:schemeClr val="accent1"/>
                </a:solidFill>
              </a:rPr>
              <a:t>Characteristic features </a:t>
            </a:r>
            <a:r>
              <a:rPr lang="en-GB" sz="1200" dirty="0"/>
              <a:t>of dyslexia are </a:t>
            </a:r>
            <a:r>
              <a:rPr lang="en-GB" sz="1200" dirty="0">
                <a:solidFill>
                  <a:schemeClr val="accent1"/>
                </a:solidFill>
              </a:rPr>
              <a:t>difficulties</a:t>
            </a:r>
            <a:r>
              <a:rPr lang="en-GB" sz="1200" dirty="0"/>
              <a:t> in </a:t>
            </a:r>
            <a:r>
              <a:rPr lang="en-GB" sz="1200" dirty="0">
                <a:solidFill>
                  <a:schemeClr val="accent1"/>
                </a:solidFill>
              </a:rPr>
              <a:t>phonological awareness</a:t>
            </a:r>
            <a:r>
              <a:rPr lang="en-GB" sz="1200" dirty="0"/>
              <a:t>, </a:t>
            </a:r>
            <a:r>
              <a:rPr lang="en-GB" sz="1200" dirty="0">
                <a:solidFill>
                  <a:schemeClr val="accent1"/>
                </a:solidFill>
              </a:rPr>
              <a:t>verbal memory </a:t>
            </a:r>
            <a:r>
              <a:rPr lang="en-GB" sz="1200" dirty="0"/>
              <a:t>and </a:t>
            </a:r>
            <a:r>
              <a:rPr lang="en-GB" sz="1200" dirty="0">
                <a:solidFill>
                  <a:schemeClr val="accent1"/>
                </a:solidFill>
              </a:rPr>
              <a:t>verbal</a:t>
            </a:r>
            <a:r>
              <a:rPr lang="en-GB" sz="1200" dirty="0"/>
              <a:t> </a:t>
            </a:r>
            <a:r>
              <a:rPr lang="en-GB" sz="1200" dirty="0">
                <a:solidFill>
                  <a:schemeClr val="accent1"/>
                </a:solidFill>
              </a:rPr>
              <a:t>processing speed</a:t>
            </a:r>
            <a:r>
              <a:rPr lang="en-GB" sz="1200" dirty="0"/>
              <a:t>.</a:t>
            </a:r>
          </a:p>
          <a:p>
            <a:pPr lvl="0"/>
            <a:r>
              <a:rPr lang="en-GB" sz="1200" dirty="0"/>
              <a:t>Dyslexia occurs </a:t>
            </a:r>
            <a:r>
              <a:rPr lang="en-GB" sz="1200" dirty="0">
                <a:solidFill>
                  <a:srgbClr val="4DB877"/>
                </a:solidFill>
              </a:rPr>
              <a:t>across</a:t>
            </a:r>
            <a:r>
              <a:rPr lang="en-GB" sz="1200" dirty="0"/>
              <a:t> the </a:t>
            </a:r>
            <a:r>
              <a:rPr lang="en-GB" sz="1200" dirty="0">
                <a:solidFill>
                  <a:srgbClr val="4DB877"/>
                </a:solidFill>
              </a:rPr>
              <a:t>range</a:t>
            </a:r>
            <a:r>
              <a:rPr lang="en-GB" sz="1200" dirty="0"/>
              <a:t> of </a:t>
            </a:r>
            <a:r>
              <a:rPr lang="en-GB" sz="1200" dirty="0">
                <a:solidFill>
                  <a:srgbClr val="4DB877"/>
                </a:solidFill>
              </a:rPr>
              <a:t>intellectual</a:t>
            </a:r>
            <a:r>
              <a:rPr lang="en-GB" sz="1200" dirty="0"/>
              <a:t> </a:t>
            </a:r>
            <a:r>
              <a:rPr lang="en-GB" sz="1200" dirty="0">
                <a:solidFill>
                  <a:srgbClr val="4DB877"/>
                </a:solidFill>
              </a:rPr>
              <a:t>abilities</a:t>
            </a:r>
            <a:r>
              <a:rPr lang="en-GB" sz="1200" dirty="0"/>
              <a:t>.</a:t>
            </a:r>
          </a:p>
          <a:p>
            <a:pPr lvl="0"/>
            <a:r>
              <a:rPr lang="en-GB" sz="1200" dirty="0"/>
              <a:t>It is best thought of as a </a:t>
            </a:r>
            <a:r>
              <a:rPr lang="en-GB" sz="1200" dirty="0">
                <a:solidFill>
                  <a:schemeClr val="accent1"/>
                </a:solidFill>
              </a:rPr>
              <a:t>continuum</a:t>
            </a:r>
            <a:r>
              <a:rPr lang="en-GB" sz="1200" dirty="0"/>
              <a:t>, not a distinct category, and there are no clear cut-off points.</a:t>
            </a:r>
          </a:p>
          <a:p>
            <a:pPr lvl="0"/>
            <a:r>
              <a:rPr lang="en-GB" sz="1200" dirty="0">
                <a:solidFill>
                  <a:schemeClr val="tx2"/>
                </a:solidFill>
              </a:rPr>
              <a:t>Co-occurring difficulties </a:t>
            </a:r>
            <a:r>
              <a:rPr lang="en-GB" sz="1200" dirty="0"/>
              <a:t>may be seen in aspects of </a:t>
            </a:r>
            <a:r>
              <a:rPr lang="en-GB" sz="1200" dirty="0">
                <a:solidFill>
                  <a:schemeClr val="tx2"/>
                </a:solidFill>
              </a:rPr>
              <a:t>language</a:t>
            </a:r>
            <a:r>
              <a:rPr lang="en-GB" sz="1200" dirty="0"/>
              <a:t>, </a:t>
            </a:r>
            <a:r>
              <a:rPr lang="en-GB" sz="1200" dirty="0">
                <a:solidFill>
                  <a:schemeClr val="tx2"/>
                </a:solidFill>
              </a:rPr>
              <a:t>motor co-ordination</a:t>
            </a:r>
            <a:r>
              <a:rPr lang="en-GB" sz="1200" dirty="0"/>
              <a:t>, </a:t>
            </a:r>
            <a:r>
              <a:rPr lang="en-GB" sz="1200" dirty="0">
                <a:solidFill>
                  <a:schemeClr val="tx2"/>
                </a:solidFill>
              </a:rPr>
              <a:t>mental calculation</a:t>
            </a:r>
            <a:r>
              <a:rPr lang="en-GB" sz="1200" dirty="0"/>
              <a:t>, </a:t>
            </a:r>
            <a:r>
              <a:rPr lang="en-GB" sz="1200" dirty="0">
                <a:solidFill>
                  <a:schemeClr val="tx2"/>
                </a:solidFill>
              </a:rPr>
              <a:t>concentration</a:t>
            </a:r>
            <a:r>
              <a:rPr lang="en-GB" sz="1200" dirty="0"/>
              <a:t> and personal </a:t>
            </a:r>
            <a:r>
              <a:rPr lang="en-GB" sz="1200" dirty="0">
                <a:solidFill>
                  <a:schemeClr val="tx2"/>
                </a:solidFill>
              </a:rPr>
              <a:t>organisation</a:t>
            </a:r>
            <a:r>
              <a:rPr lang="en-GB" sz="1200" dirty="0"/>
              <a:t>, but these are </a:t>
            </a:r>
            <a:r>
              <a:rPr lang="en-GB" sz="1200" dirty="0">
                <a:solidFill>
                  <a:schemeClr val="tx2"/>
                </a:solidFill>
              </a:rPr>
              <a:t>not</a:t>
            </a:r>
            <a:r>
              <a:rPr lang="en-GB" sz="1200" dirty="0"/>
              <a:t>, by themselves, </a:t>
            </a:r>
            <a:r>
              <a:rPr lang="en-GB" sz="1200" dirty="0">
                <a:solidFill>
                  <a:schemeClr val="tx2"/>
                </a:solidFill>
              </a:rPr>
              <a:t>markers</a:t>
            </a:r>
            <a:r>
              <a:rPr lang="en-GB" sz="1200" dirty="0"/>
              <a:t> of </a:t>
            </a:r>
            <a:r>
              <a:rPr lang="en-GB" sz="1200" dirty="0">
                <a:solidFill>
                  <a:schemeClr val="tx2"/>
                </a:solidFill>
              </a:rPr>
              <a:t>dyslexia</a:t>
            </a:r>
            <a:r>
              <a:rPr lang="en-GB" sz="1200" dirty="0"/>
              <a:t>.</a:t>
            </a:r>
          </a:p>
          <a:p>
            <a:pPr lvl="0"/>
            <a:r>
              <a:rPr lang="en-GB" sz="1200" dirty="0"/>
              <a:t>A </a:t>
            </a:r>
            <a:r>
              <a:rPr lang="en-GB" sz="1200" dirty="0">
                <a:solidFill>
                  <a:schemeClr val="accent1"/>
                </a:solidFill>
              </a:rPr>
              <a:t>good indication </a:t>
            </a:r>
            <a:r>
              <a:rPr lang="en-GB" sz="1200" dirty="0"/>
              <a:t>of the </a:t>
            </a:r>
            <a:r>
              <a:rPr lang="en-GB" sz="1200" dirty="0">
                <a:solidFill>
                  <a:schemeClr val="accent1"/>
                </a:solidFill>
              </a:rPr>
              <a:t>severity</a:t>
            </a:r>
            <a:r>
              <a:rPr lang="en-GB" sz="1200" dirty="0"/>
              <a:t> and </a:t>
            </a:r>
            <a:r>
              <a:rPr lang="en-GB" sz="1200" dirty="0">
                <a:solidFill>
                  <a:schemeClr val="accent1"/>
                </a:solidFill>
              </a:rPr>
              <a:t>persistence</a:t>
            </a:r>
            <a:r>
              <a:rPr lang="en-GB" sz="1200" dirty="0"/>
              <a:t> of </a:t>
            </a:r>
            <a:r>
              <a:rPr lang="en-GB" sz="1200" dirty="0">
                <a:solidFill>
                  <a:schemeClr val="accent1"/>
                </a:solidFill>
              </a:rPr>
              <a:t>dyslexic difficulties </a:t>
            </a:r>
            <a:r>
              <a:rPr lang="en-GB" sz="1200" dirty="0"/>
              <a:t>can be gained by examining </a:t>
            </a:r>
            <a:r>
              <a:rPr lang="en-GB" sz="1200" dirty="0">
                <a:solidFill>
                  <a:srgbClr val="4DB877"/>
                </a:solidFill>
              </a:rPr>
              <a:t>how</a:t>
            </a:r>
            <a:r>
              <a:rPr lang="en-GB" sz="1200" dirty="0"/>
              <a:t> the </a:t>
            </a:r>
            <a:r>
              <a:rPr lang="en-GB" sz="1200" dirty="0">
                <a:solidFill>
                  <a:schemeClr val="accent1"/>
                </a:solidFill>
              </a:rPr>
              <a:t>individual responds </a:t>
            </a:r>
            <a:r>
              <a:rPr lang="en-GB" sz="1200" dirty="0"/>
              <a:t>or </a:t>
            </a:r>
            <a:r>
              <a:rPr lang="en-GB" sz="1200" dirty="0">
                <a:solidFill>
                  <a:schemeClr val="accent1"/>
                </a:solidFill>
              </a:rPr>
              <a:t>has responded </a:t>
            </a:r>
            <a:r>
              <a:rPr lang="en-GB" sz="1200" dirty="0"/>
              <a:t>to </a:t>
            </a:r>
            <a:r>
              <a:rPr lang="en-GB" sz="1200" dirty="0">
                <a:solidFill>
                  <a:schemeClr val="accent1"/>
                </a:solidFill>
              </a:rPr>
              <a:t>well founded intervention</a:t>
            </a:r>
            <a:r>
              <a:rPr lang="en-GB" sz="1200" dirty="0"/>
              <a:t>.'</a:t>
            </a: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55FA15AA-483D-42B9-8D3B-19AAB577BAC7}" type="slidenum">
              <a:rPr lang="en-GB" smtClean="0"/>
              <a:pPr>
                <a:defRPr/>
              </a:pPr>
              <a:t>5</a:t>
            </a:fld>
            <a:endParaRPr lang="en-GB" dirty="0"/>
          </a:p>
        </p:txBody>
      </p:sp>
    </p:spTree>
    <p:extLst>
      <p:ext uri="{BB962C8B-B14F-4D97-AF65-F5344CB8AC3E}">
        <p14:creationId xmlns:p14="http://schemas.microsoft.com/office/powerpoint/2010/main" val="146761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hlinkClick r:id="rId3"/>
              </a:rPr>
              <a:t>https://www.bdadyslexia.org.uk/dyslexia/about-dyslexia/what-is-dyslexia</a:t>
            </a:r>
            <a:r>
              <a:rPr lang="en-GB" sz="1200" dirty="0"/>
              <a:t> </a:t>
            </a:r>
          </a:p>
          <a:p>
            <a:endParaRPr lang="en-GB" dirty="0"/>
          </a:p>
          <a:p>
            <a:r>
              <a:rPr lang="en-GB" dirty="0"/>
              <a:t>You may wish to discuss this definition further with parents and how it impacts on learning or by talk around this definition using the previous slide and hiding this slide.  </a:t>
            </a:r>
          </a:p>
        </p:txBody>
      </p:sp>
      <p:sp>
        <p:nvSpPr>
          <p:cNvPr id="4" name="Slide Number Placeholder 3"/>
          <p:cNvSpPr>
            <a:spLocks noGrp="1"/>
          </p:cNvSpPr>
          <p:nvPr>
            <p:ph type="sldNum" sz="quarter" idx="10"/>
          </p:nvPr>
        </p:nvSpPr>
        <p:spPr/>
        <p:txBody>
          <a:bodyPr/>
          <a:lstStyle/>
          <a:p>
            <a:fld id="{641A4F18-184A-AE4B-8AE3-4090B2B79F3F}" type="slidenum">
              <a:rPr lang="en-GB" smtClean="0"/>
              <a:pPr/>
              <a:t>6</a:t>
            </a:fld>
            <a:endParaRPr lang="en-GB" dirty="0"/>
          </a:p>
        </p:txBody>
      </p:sp>
    </p:spTree>
    <p:extLst>
      <p:ext uri="{BB962C8B-B14F-4D97-AF65-F5344CB8AC3E}">
        <p14:creationId xmlns:p14="http://schemas.microsoft.com/office/powerpoint/2010/main" val="262493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kern="1200" dirty="0">
                <a:solidFill>
                  <a:schemeClr val="tx1">
                    <a:lumMod val="50000"/>
                  </a:schemeClr>
                </a:solidFill>
                <a:latin typeface="+mn-lt"/>
                <a:ea typeface="+mn-ea"/>
                <a:cs typeface="+mn-cs"/>
              </a:rPr>
              <a:t>Share the difficulties on the slide.  Another impact may be on self-esteem and self-image, leading to the pupil feeling frustrated. </a:t>
            </a:r>
          </a:p>
          <a:p>
            <a:pPr algn="l"/>
            <a:endParaRPr lang="en-GB" sz="1200" kern="1200" dirty="0">
              <a:solidFill>
                <a:schemeClr val="tx1">
                  <a:lumMod val="50000"/>
                </a:schemeClr>
              </a:solidFill>
              <a:latin typeface="+mn-lt"/>
              <a:ea typeface="+mn-ea"/>
              <a:cs typeface="+mn-cs"/>
            </a:endParaRPr>
          </a:p>
          <a:p>
            <a:pPr algn="l"/>
            <a:r>
              <a:rPr lang="en-GB" sz="1200" kern="1200" dirty="0">
                <a:solidFill>
                  <a:schemeClr val="tx1">
                    <a:lumMod val="50000"/>
                  </a:schemeClr>
                </a:solidFill>
                <a:latin typeface="+mn-lt"/>
                <a:ea typeface="+mn-ea"/>
                <a:cs typeface="+mn-cs"/>
              </a:rPr>
              <a:t>Share experiences.  </a:t>
            </a:r>
          </a:p>
          <a:p>
            <a:pPr algn="l"/>
            <a:endParaRPr lang="en-GB" sz="1200" kern="1200" dirty="0">
              <a:solidFill>
                <a:schemeClr val="tx1">
                  <a:lumMod val="50000"/>
                </a:schemeClr>
              </a:solidFill>
              <a:latin typeface="+mn-lt"/>
              <a:ea typeface="+mn-ea"/>
              <a:cs typeface="+mn-cs"/>
            </a:endParaRPr>
          </a:p>
          <a:p>
            <a:pPr algn="l"/>
            <a:r>
              <a:rPr lang="en-GB" sz="1200" kern="1200" dirty="0">
                <a:solidFill>
                  <a:schemeClr val="tx1">
                    <a:lumMod val="50000"/>
                  </a:schemeClr>
                </a:solidFill>
                <a:latin typeface="+mn-lt"/>
                <a:ea typeface="+mn-ea"/>
                <a:cs typeface="+mn-cs"/>
              </a:rPr>
              <a:t>Difficulties in: </a:t>
            </a:r>
          </a:p>
          <a:p>
            <a:pPr marL="171450" indent="-171450" algn="l">
              <a:buFont typeface="Arial" panose="020B0604020202020204" pitchFamily="34" charset="0"/>
              <a:buChar char="•"/>
            </a:pPr>
            <a:r>
              <a:rPr lang="en-GB" sz="1200" kern="1200" dirty="0">
                <a:solidFill>
                  <a:schemeClr val="tx1">
                    <a:lumMod val="50000"/>
                  </a:schemeClr>
                </a:solidFill>
                <a:latin typeface="+mn-lt"/>
                <a:ea typeface="+mn-ea"/>
                <a:cs typeface="+mn-cs"/>
              </a:rPr>
              <a:t>Sequencing may impact on recalling events verbally, writing items in a list or story, sequencing tasks at home and in school, recalling the order of lists and sequences such as the days of the week.  </a:t>
            </a:r>
          </a:p>
          <a:p>
            <a:pPr marL="171450" indent="-171450" algn="l">
              <a:buFont typeface="Arial" panose="020B0604020202020204" pitchFamily="34" charset="0"/>
              <a:buChar char="•"/>
            </a:pPr>
            <a:r>
              <a:rPr lang="en-GB" sz="1200" kern="1200" dirty="0">
                <a:solidFill>
                  <a:schemeClr val="tx1">
                    <a:lumMod val="50000"/>
                  </a:schemeClr>
                </a:solidFill>
                <a:latin typeface="+mn-lt"/>
                <a:ea typeface="+mn-ea"/>
                <a:cs typeface="+mn-cs"/>
              </a:rPr>
              <a:t>Organisation may impact on day-to-day self-organisation at home and in school, difficulty in organising self for tasks and homework, meeting deadlines, finishing work in the given time in the classroom etc. </a:t>
            </a:r>
          </a:p>
          <a:p>
            <a:pPr marL="171450" indent="-171450" algn="l">
              <a:buFont typeface="Arial" panose="020B0604020202020204" pitchFamily="34" charset="0"/>
              <a:buChar char="•"/>
            </a:pPr>
            <a:r>
              <a:rPr lang="en-GB" sz="1200" kern="1200" dirty="0">
                <a:solidFill>
                  <a:schemeClr val="tx1">
                    <a:lumMod val="50000"/>
                  </a:schemeClr>
                </a:solidFill>
                <a:latin typeface="+mn-lt"/>
                <a:ea typeface="+mn-ea"/>
                <a:cs typeface="+mn-cs"/>
              </a:rPr>
              <a:t>Word finding may lead to incorrect / different words being used, or the child saying say “you know” when the word is on the “tip of the tongue” but there is difficulty in recalling the correct word.  This may impact verbally and in a written format.  </a:t>
            </a:r>
          </a:p>
          <a:p>
            <a:pPr marL="171450" indent="-171450" algn="l">
              <a:buFont typeface="Arial" panose="020B0604020202020204" pitchFamily="34" charset="0"/>
              <a:buChar char="•"/>
            </a:pPr>
            <a:r>
              <a:rPr lang="en-GB" sz="1200" kern="1200" dirty="0">
                <a:solidFill>
                  <a:schemeClr val="tx1">
                    <a:lumMod val="50000"/>
                  </a:schemeClr>
                </a:solidFill>
                <a:latin typeface="+mn-lt"/>
                <a:ea typeface="+mn-ea"/>
                <a:cs typeface="+mn-cs"/>
              </a:rPr>
              <a:t>Memory / recall may impact on remembering a number or sequence of instructions or verbal information, remembering when homework is to be handed in, remembering what the homework task was etc.  </a:t>
            </a:r>
          </a:p>
          <a:p>
            <a:pPr marL="171450" indent="-171450" algn="l">
              <a:buFont typeface="Arial" panose="020B0604020202020204" pitchFamily="34" charset="0"/>
              <a:buChar char="•"/>
            </a:pPr>
            <a:r>
              <a:rPr lang="en-GB" sz="1200" kern="1200" dirty="0">
                <a:solidFill>
                  <a:schemeClr val="tx1">
                    <a:lumMod val="50000"/>
                  </a:schemeClr>
                </a:solidFill>
                <a:latin typeface="+mn-lt"/>
                <a:ea typeface="+mn-ea"/>
                <a:cs typeface="+mn-cs"/>
              </a:rPr>
              <a:t>Processing speed may impact on the time needed to process information, instructions and to give their own answer.  They may benefit from “think time”.  </a:t>
            </a:r>
          </a:p>
          <a:p>
            <a:pPr marL="171450" indent="-171450" algn="l">
              <a:buFont typeface="Arial" panose="020B0604020202020204" pitchFamily="34" charset="0"/>
              <a:buChar char="•"/>
            </a:pPr>
            <a:r>
              <a:rPr lang="en-GB" sz="1200" kern="1200" dirty="0">
                <a:solidFill>
                  <a:schemeClr val="tx1">
                    <a:lumMod val="50000"/>
                  </a:schemeClr>
                </a:solidFill>
                <a:latin typeface="+mn-lt"/>
                <a:ea typeface="+mn-ea"/>
                <a:cs typeface="+mn-cs"/>
              </a:rPr>
              <a:t>Phonological awareness (processing of and manipulation of sounds) can impact on accurate and fluent reading and spelling (decoding and spelling application).   </a:t>
            </a:r>
          </a:p>
          <a:p>
            <a:endParaRPr lang="en-GB" dirty="0"/>
          </a:p>
        </p:txBody>
      </p:sp>
      <p:sp>
        <p:nvSpPr>
          <p:cNvPr id="4" name="Slide Number Placeholder 3"/>
          <p:cNvSpPr>
            <a:spLocks noGrp="1"/>
          </p:cNvSpPr>
          <p:nvPr>
            <p:ph type="sldNum" sz="quarter" idx="10"/>
          </p:nvPr>
        </p:nvSpPr>
        <p:spPr/>
        <p:txBody>
          <a:bodyPr/>
          <a:lstStyle/>
          <a:p>
            <a:pPr>
              <a:defRPr/>
            </a:pPr>
            <a:fld id="{55FA15AA-483D-42B9-8D3B-19AAB577BAC7}" type="slidenum">
              <a:rPr lang="en-GB" smtClean="0"/>
              <a:pPr>
                <a:defRPr/>
              </a:pPr>
              <a:t>7</a:t>
            </a:fld>
            <a:endParaRPr lang="en-GB" dirty="0"/>
          </a:p>
        </p:txBody>
      </p:sp>
    </p:spTree>
    <p:extLst>
      <p:ext uri="{BB962C8B-B14F-4D97-AF65-F5344CB8AC3E}">
        <p14:creationId xmlns:p14="http://schemas.microsoft.com/office/powerpoint/2010/main" val="107136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dirty="0"/>
              <a:t>You may also wish to talk about some of the strengths which may be seen and link into published The British Dyslexia Association (BDA) addition to the Rose Report definition of dyslexia: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t>In addition to these characteristics:</a:t>
            </a:r>
          </a:p>
          <a:p>
            <a:pPr fontAlgn="base"/>
            <a:r>
              <a:rPr lang="en-GB" sz="1200" dirty="0"/>
              <a:t>The British Dyslexia Association (BDA) acknowledges the </a:t>
            </a:r>
            <a:r>
              <a:rPr lang="en-GB" sz="1200" b="1" dirty="0">
                <a:solidFill>
                  <a:schemeClr val="tx2"/>
                </a:solidFill>
              </a:rPr>
              <a:t>visual and auditory processing difficulties </a:t>
            </a:r>
            <a:r>
              <a:rPr lang="en-GB" sz="1200" dirty="0"/>
              <a:t>that some individuals with dyslexia can experience, and points out that dyslexic readers can show a </a:t>
            </a:r>
            <a:r>
              <a:rPr lang="en-GB" sz="1200" b="1" dirty="0">
                <a:solidFill>
                  <a:schemeClr val="tx2"/>
                </a:solidFill>
              </a:rPr>
              <a:t>combination of abilities and difficulties that affect the learning process</a:t>
            </a:r>
            <a:r>
              <a:rPr lang="en-GB" sz="1200" dirty="0"/>
              <a:t>. Some also have </a:t>
            </a:r>
            <a:r>
              <a:rPr lang="en-GB" sz="1200" b="1" dirty="0">
                <a:solidFill>
                  <a:schemeClr val="tx2"/>
                </a:solidFill>
              </a:rPr>
              <a:t>strengths</a:t>
            </a:r>
            <a:r>
              <a:rPr lang="en-GB" sz="1200" dirty="0"/>
              <a:t> in other areas, such as design, problem solving, creative skills, interactive skills and oral skills.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dirty="0">
                <a:hlinkClick r:id="rId3"/>
              </a:rPr>
              <a:t>https://www.bdadyslexia.org.uk/dyslexia/about-dyslexia/what-is-dyslexia</a:t>
            </a:r>
            <a:r>
              <a:rPr lang="en-GB" sz="1200" dirty="0"/>
              <a:t> </a:t>
            </a:r>
          </a:p>
          <a:p>
            <a:pPr fontAlgn="base"/>
            <a:r>
              <a:rPr lang="en-GB" dirty="0"/>
              <a:t> </a:t>
            </a:r>
          </a:p>
        </p:txBody>
      </p:sp>
      <p:sp>
        <p:nvSpPr>
          <p:cNvPr id="4" name="Slide Number Placeholder 3"/>
          <p:cNvSpPr>
            <a:spLocks noGrp="1"/>
          </p:cNvSpPr>
          <p:nvPr>
            <p:ph type="sldNum" sz="quarter" idx="10"/>
          </p:nvPr>
        </p:nvSpPr>
        <p:spPr/>
        <p:txBody>
          <a:bodyPr/>
          <a:lstStyle/>
          <a:p>
            <a:pPr>
              <a:defRPr/>
            </a:pPr>
            <a:fld id="{55FA15AA-483D-42B9-8D3B-19AAB577BAC7}" type="slidenum">
              <a:rPr lang="en-GB" smtClean="0"/>
              <a:pPr>
                <a:defRPr/>
              </a:pPr>
              <a:t>8</a:t>
            </a:fld>
            <a:endParaRPr lang="en-GB" dirty="0"/>
          </a:p>
        </p:txBody>
      </p:sp>
    </p:spTree>
    <p:extLst>
      <p:ext uri="{BB962C8B-B14F-4D97-AF65-F5344CB8AC3E}">
        <p14:creationId xmlns:p14="http://schemas.microsoft.com/office/powerpoint/2010/main" val="192439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following list of famous people aloud: </a:t>
            </a:r>
          </a:p>
          <a:p>
            <a:r>
              <a:rPr lang="en-GB" dirty="0"/>
              <a:t>Darcey Bussell </a:t>
            </a:r>
          </a:p>
          <a:p>
            <a:r>
              <a:rPr lang="en-GB" dirty="0"/>
              <a:t>Roald Dahl </a:t>
            </a:r>
          </a:p>
          <a:p>
            <a:r>
              <a:rPr lang="en-GB" dirty="0"/>
              <a:t>Jamie Oliver </a:t>
            </a:r>
          </a:p>
          <a:p>
            <a:r>
              <a:rPr lang="en-GB" dirty="0"/>
              <a:t>Holly Willoughby </a:t>
            </a:r>
          </a:p>
          <a:p>
            <a:r>
              <a:rPr lang="en-GB" dirty="0"/>
              <a:t>Princess Beatrice </a:t>
            </a:r>
          </a:p>
          <a:p>
            <a:r>
              <a:rPr lang="en-GB" dirty="0"/>
              <a:t>Robbie Williams </a:t>
            </a:r>
          </a:p>
          <a:p>
            <a:endParaRPr lang="en-GB" dirty="0"/>
          </a:p>
          <a:p>
            <a:r>
              <a:rPr lang="en-GB" dirty="0"/>
              <a:t>These are all reported to have dyslexia but have excelled in their field.  Discuss the strengths that they have e.g. communication skills, physical and creative skills etc.. </a:t>
            </a:r>
          </a:p>
          <a:p>
            <a:endParaRPr lang="en-GB" dirty="0"/>
          </a:p>
          <a:p>
            <a:r>
              <a:rPr lang="en-GB" dirty="0"/>
              <a:t>More famous people with dyslexia can be found on https://www.helenarkell.org.uk/about-dyslexia/famous-dyslexics.php if you wish to discuss and give further role models. </a:t>
            </a:r>
          </a:p>
          <a:p>
            <a:endParaRPr lang="en-GB" dirty="0"/>
          </a:p>
          <a:p>
            <a:endParaRPr lang="en-GB" dirty="0"/>
          </a:p>
          <a:p>
            <a:endParaRPr lang="en-GB" dirty="0"/>
          </a:p>
          <a:p>
            <a:r>
              <a:rPr lang="en-GB" dirty="0"/>
              <a:t>Talk about their strengths </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55FA15AA-483D-42B9-8D3B-19AAB577BAC7}" type="slidenum">
              <a:rPr lang="en-GB" smtClean="0"/>
              <a:pPr>
                <a:defRPr/>
              </a:pPr>
              <a:t>9</a:t>
            </a:fld>
            <a:endParaRPr lang="en-GB" dirty="0"/>
          </a:p>
        </p:txBody>
      </p:sp>
    </p:spTree>
    <p:extLst>
      <p:ext uri="{BB962C8B-B14F-4D97-AF65-F5344CB8AC3E}">
        <p14:creationId xmlns:p14="http://schemas.microsoft.com/office/powerpoint/2010/main" val="3692364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Entrust_without_Strapline_Logo RGB.jpg"/>
          <p:cNvPicPr>
            <a:picLocks noChangeAspect="1"/>
          </p:cNvPicPr>
          <p:nvPr userDrawn="1"/>
        </p:nvPicPr>
        <p:blipFill>
          <a:blip r:embed="rId2"/>
          <a:srcRect/>
          <a:stretch>
            <a:fillRect/>
          </a:stretch>
        </p:blipFill>
        <p:spPr bwMode="auto">
          <a:xfrm>
            <a:off x="7226300" y="447675"/>
            <a:ext cx="1477963" cy="347663"/>
          </a:xfrm>
          <a:prstGeom prst="rect">
            <a:avLst/>
          </a:prstGeom>
          <a:noFill/>
          <a:ln w="9525">
            <a:noFill/>
            <a:miter lim="800000"/>
            <a:headEnd/>
            <a:tailEnd/>
          </a:ln>
        </p:spPr>
      </p:pic>
      <p:pic>
        <p:nvPicPr>
          <p:cNvPr id="5" name="Picture 9" descr="Corner_strapline.png"/>
          <p:cNvPicPr>
            <a:picLocks noChangeAspect="1"/>
          </p:cNvPicPr>
          <p:nvPr userDrawn="1"/>
        </p:nvPicPr>
        <p:blipFill>
          <a:blip r:embed="rId3"/>
          <a:srcRect/>
          <a:stretch>
            <a:fillRect/>
          </a:stretch>
        </p:blipFill>
        <p:spPr bwMode="auto">
          <a:xfrm>
            <a:off x="450850" y="514350"/>
            <a:ext cx="1377950" cy="293688"/>
          </a:xfrm>
          <a:prstGeom prst="rect">
            <a:avLst/>
          </a:prstGeom>
          <a:noFill/>
          <a:ln w="9525">
            <a:noFill/>
            <a:miter lim="800000"/>
            <a:headEnd/>
            <a:tailEnd/>
          </a:ln>
        </p:spPr>
      </p:pic>
      <p:pic>
        <p:nvPicPr>
          <p:cNvPr id="6" name="Picture 10"/>
          <p:cNvPicPr>
            <a:picLocks noChangeAspect="1"/>
          </p:cNvPicPr>
          <p:nvPr userDrawn="1"/>
        </p:nvPicPr>
        <p:blipFill>
          <a:blip r:embed="rId4"/>
          <a:srcRect/>
          <a:stretch>
            <a:fillRect/>
          </a:stretch>
        </p:blipFill>
        <p:spPr bwMode="auto">
          <a:xfrm>
            <a:off x="5130800" y="2273300"/>
            <a:ext cx="3265488" cy="4132263"/>
          </a:xfrm>
          <a:prstGeom prst="rect">
            <a:avLst/>
          </a:prstGeom>
          <a:noFill/>
          <a:ln w="9525">
            <a:noFill/>
            <a:miter lim="800000"/>
            <a:headEnd/>
            <a:tailEnd/>
          </a:ln>
        </p:spPr>
      </p:pic>
      <p:sp>
        <p:nvSpPr>
          <p:cNvPr id="2" name="Title 1"/>
          <p:cNvSpPr>
            <a:spLocks noGrp="1"/>
          </p:cNvSpPr>
          <p:nvPr>
            <p:ph type="ctrTitle"/>
          </p:nvPr>
        </p:nvSpPr>
        <p:spPr>
          <a:xfrm>
            <a:off x="451680" y="1209582"/>
            <a:ext cx="6071357" cy="2868307"/>
          </a:xfrm>
        </p:spPr>
        <p:txBody>
          <a:bodyPr/>
          <a:lstStyle>
            <a:lvl1pPr>
              <a:lnSpc>
                <a:spcPts val="7400"/>
              </a:lnSpc>
              <a:defRPr sz="7000"/>
            </a:lvl1pPr>
          </a:lstStyle>
          <a:p>
            <a:r>
              <a:rPr lang="en-US"/>
              <a:t>Click to edit Master title style</a:t>
            </a:r>
            <a:endParaRPr lang="en-GB" dirty="0"/>
          </a:p>
        </p:txBody>
      </p:sp>
      <p:sp>
        <p:nvSpPr>
          <p:cNvPr id="3" name="Subtitle 2"/>
          <p:cNvSpPr>
            <a:spLocks noGrp="1"/>
          </p:cNvSpPr>
          <p:nvPr>
            <p:ph type="subTitle" idx="1"/>
          </p:nvPr>
        </p:nvSpPr>
        <p:spPr>
          <a:xfrm>
            <a:off x="451680" y="3768576"/>
            <a:ext cx="4120320" cy="276999"/>
          </a:xfrm>
        </p:spPr>
        <p:txBody>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a:xfrm>
            <a:off x="11985625" y="6554788"/>
            <a:ext cx="2093913" cy="190500"/>
          </a:xfrm>
        </p:spPr>
        <p:txBody>
          <a:bodyPr/>
          <a:lstStyle>
            <a:lvl1pPr>
              <a:defRPr/>
            </a:lvl1pPr>
          </a:lstStyle>
          <a:p>
            <a:pPr>
              <a:defRPr/>
            </a:pPr>
            <a:fld id="{EF250EDE-9CB4-4CDE-8B62-A626A95D9279}" type="datetime1">
              <a:rPr lang="en-US" smtClean="0"/>
              <a:pPr>
                <a:defRPr/>
              </a:pPr>
              <a:t>5/12/2020</a:t>
            </a:fld>
            <a:endParaRPr lang="en-GB" dirty="0"/>
          </a:p>
        </p:txBody>
      </p:sp>
      <p:sp>
        <p:nvSpPr>
          <p:cNvPr id="8" name="Footer Placeholder 4"/>
          <p:cNvSpPr>
            <a:spLocks noGrp="1"/>
          </p:cNvSpPr>
          <p:nvPr>
            <p:ph type="ftr" sz="quarter" idx="11"/>
          </p:nvPr>
        </p:nvSpPr>
        <p:spPr>
          <a:xfrm>
            <a:off x="9144000" y="6554788"/>
            <a:ext cx="2841625" cy="190500"/>
          </a:xfrm>
        </p:spPr>
        <p:txBody>
          <a:bodyPr/>
          <a:lstStyle>
            <a:lvl1pPr>
              <a:defRPr/>
            </a:lvl1pPr>
          </a:lstStyle>
          <a:p>
            <a:pPr>
              <a:defRPr/>
            </a:pPr>
            <a:endParaRPr lang="en-GB" dirty="0"/>
          </a:p>
        </p:txBody>
      </p:sp>
      <p:sp>
        <p:nvSpPr>
          <p:cNvPr id="9" name="Slide Number Placeholder 5"/>
          <p:cNvSpPr>
            <a:spLocks noGrp="1"/>
          </p:cNvSpPr>
          <p:nvPr>
            <p:ph type="sldNum" sz="quarter" idx="12"/>
          </p:nvPr>
        </p:nvSpPr>
        <p:spPr>
          <a:xfrm>
            <a:off x="-541338" y="6554788"/>
            <a:ext cx="541338" cy="190500"/>
          </a:xfrm>
        </p:spPr>
        <p:txBody>
          <a:bodyPr/>
          <a:lstStyle>
            <a:lvl1pPr>
              <a:defRPr/>
            </a:lvl1pPr>
          </a:lstStyle>
          <a:p>
            <a:pPr>
              <a:defRPr/>
            </a:pPr>
            <a:fld id="{C55D6368-B1EC-415C-B856-4E87CA55F7CC}"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3E383F2-0552-4E75-BEE4-ED4E0746BB58}" type="datetime1">
              <a:rPr lang="en-US" smtClean="0"/>
              <a:pPr>
                <a:defRPr/>
              </a:pPr>
              <a:t>5/12/2020</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4E782C04-14BA-4715-B986-EDEEAD46AC4F}"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2422D9-3E32-4440-B5B7-B649C726626C}" type="datetime1">
              <a:rPr lang="en-US" smtClean="0"/>
              <a:pPr>
                <a:defRPr/>
              </a:pPr>
              <a:t>5/12/2020</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CDF63DDA-B85F-4A04-8ADA-F9BADC3BE050}"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Entrust_without_Strapline_Logo RGB.jpg"/>
          <p:cNvPicPr>
            <a:picLocks noChangeAspect="1"/>
          </p:cNvPicPr>
          <p:nvPr userDrawn="1"/>
        </p:nvPicPr>
        <p:blipFill>
          <a:blip r:embed="rId2"/>
          <a:srcRect/>
          <a:stretch>
            <a:fillRect/>
          </a:stretch>
        </p:blipFill>
        <p:spPr bwMode="auto">
          <a:xfrm>
            <a:off x="7226300" y="447675"/>
            <a:ext cx="1477963" cy="347663"/>
          </a:xfrm>
          <a:prstGeom prst="rect">
            <a:avLst/>
          </a:prstGeom>
          <a:noFill/>
          <a:ln w="9525">
            <a:noFill/>
            <a:miter lim="800000"/>
            <a:headEnd/>
            <a:tailEnd/>
          </a:ln>
        </p:spPr>
      </p:pic>
      <p:pic>
        <p:nvPicPr>
          <p:cNvPr id="5" name="Picture 9" descr="Corner_strapline.png"/>
          <p:cNvPicPr>
            <a:picLocks noChangeAspect="1"/>
          </p:cNvPicPr>
          <p:nvPr userDrawn="1"/>
        </p:nvPicPr>
        <p:blipFill>
          <a:blip r:embed="rId3"/>
          <a:srcRect/>
          <a:stretch>
            <a:fillRect/>
          </a:stretch>
        </p:blipFill>
        <p:spPr bwMode="auto">
          <a:xfrm>
            <a:off x="450850" y="514350"/>
            <a:ext cx="1377950" cy="293688"/>
          </a:xfrm>
          <a:prstGeom prst="rect">
            <a:avLst/>
          </a:prstGeom>
          <a:noFill/>
          <a:ln w="9525">
            <a:noFill/>
            <a:miter lim="800000"/>
            <a:headEnd/>
            <a:tailEnd/>
          </a:ln>
        </p:spPr>
      </p:pic>
      <p:pic>
        <p:nvPicPr>
          <p:cNvPr id="6" name="Picture 10"/>
          <p:cNvPicPr>
            <a:picLocks noChangeAspect="1"/>
          </p:cNvPicPr>
          <p:nvPr userDrawn="1"/>
        </p:nvPicPr>
        <p:blipFill>
          <a:blip r:embed="rId4"/>
          <a:srcRect/>
          <a:stretch>
            <a:fillRect/>
          </a:stretch>
        </p:blipFill>
        <p:spPr bwMode="auto">
          <a:xfrm>
            <a:off x="5130800" y="2273300"/>
            <a:ext cx="3265488" cy="4132263"/>
          </a:xfrm>
          <a:prstGeom prst="rect">
            <a:avLst/>
          </a:prstGeom>
          <a:noFill/>
          <a:ln w="9525">
            <a:noFill/>
            <a:miter lim="800000"/>
            <a:headEnd/>
            <a:tailEnd/>
          </a:ln>
        </p:spPr>
      </p:pic>
      <p:sp>
        <p:nvSpPr>
          <p:cNvPr id="2" name="Title 1"/>
          <p:cNvSpPr>
            <a:spLocks noGrp="1"/>
          </p:cNvSpPr>
          <p:nvPr>
            <p:ph type="ctrTitle"/>
          </p:nvPr>
        </p:nvSpPr>
        <p:spPr>
          <a:xfrm>
            <a:off x="451680" y="1209582"/>
            <a:ext cx="6071357" cy="2868307"/>
          </a:xfrm>
        </p:spPr>
        <p:txBody>
          <a:bodyPr/>
          <a:lstStyle>
            <a:lvl1pPr>
              <a:lnSpc>
                <a:spcPts val="7400"/>
              </a:lnSpc>
              <a:defRPr sz="7000"/>
            </a:lvl1pPr>
          </a:lstStyle>
          <a:p>
            <a:r>
              <a:rPr lang="en-US" dirty="0"/>
              <a:t>Click to edit Master title style</a:t>
            </a:r>
            <a:endParaRPr lang="en-GB" dirty="0"/>
          </a:p>
        </p:txBody>
      </p:sp>
      <p:sp>
        <p:nvSpPr>
          <p:cNvPr id="3" name="Subtitle 2"/>
          <p:cNvSpPr>
            <a:spLocks noGrp="1"/>
          </p:cNvSpPr>
          <p:nvPr>
            <p:ph type="subTitle" idx="1"/>
          </p:nvPr>
        </p:nvSpPr>
        <p:spPr>
          <a:xfrm>
            <a:off x="451680" y="3768576"/>
            <a:ext cx="4120320" cy="276999"/>
          </a:xfrm>
        </p:spPr>
        <p:txBody>
          <a:bodyPr/>
          <a:lstStyle>
            <a:lvl1pPr marL="0" indent="0" algn="l">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7" name="Date Placeholder 3"/>
          <p:cNvSpPr>
            <a:spLocks noGrp="1"/>
          </p:cNvSpPr>
          <p:nvPr>
            <p:ph type="dt" sz="half" idx="10"/>
          </p:nvPr>
        </p:nvSpPr>
        <p:spPr>
          <a:xfrm>
            <a:off x="11985625" y="6554788"/>
            <a:ext cx="2093913" cy="190500"/>
          </a:xfrm>
        </p:spPr>
        <p:txBody>
          <a:bodyPr/>
          <a:lstStyle>
            <a:lvl1pPr>
              <a:defRPr/>
            </a:lvl1pPr>
          </a:lstStyle>
          <a:p>
            <a:pPr>
              <a:defRPr/>
            </a:pPr>
            <a:fld id="{1B58DD2C-EBDE-4498-98DD-E804FE2807A3}" type="datetimeFigureOut">
              <a:rPr lang="en-US"/>
              <a:pPr>
                <a:defRPr/>
              </a:pPr>
              <a:t>5/12/2020</a:t>
            </a:fld>
            <a:endParaRPr lang="en-GB" dirty="0"/>
          </a:p>
        </p:txBody>
      </p:sp>
      <p:sp>
        <p:nvSpPr>
          <p:cNvPr id="8" name="Footer Placeholder 4"/>
          <p:cNvSpPr>
            <a:spLocks noGrp="1"/>
          </p:cNvSpPr>
          <p:nvPr>
            <p:ph type="ftr" sz="quarter" idx="11"/>
          </p:nvPr>
        </p:nvSpPr>
        <p:spPr>
          <a:xfrm>
            <a:off x="9144000" y="6554788"/>
            <a:ext cx="2841625" cy="190500"/>
          </a:xfrm>
        </p:spPr>
        <p:txBody>
          <a:bodyPr/>
          <a:lstStyle>
            <a:lvl1pPr>
              <a:defRPr/>
            </a:lvl1pPr>
          </a:lstStyle>
          <a:p>
            <a:pPr>
              <a:defRPr/>
            </a:pPr>
            <a:endParaRPr lang="en-GB" dirty="0"/>
          </a:p>
        </p:txBody>
      </p:sp>
      <p:sp>
        <p:nvSpPr>
          <p:cNvPr id="9" name="Slide Number Placeholder 5"/>
          <p:cNvSpPr>
            <a:spLocks noGrp="1"/>
          </p:cNvSpPr>
          <p:nvPr>
            <p:ph type="sldNum" sz="quarter" idx="12"/>
          </p:nvPr>
        </p:nvSpPr>
        <p:spPr>
          <a:xfrm>
            <a:off x="-541338" y="6554788"/>
            <a:ext cx="541338" cy="190500"/>
          </a:xfrm>
        </p:spPr>
        <p:txBody>
          <a:bodyPr/>
          <a:lstStyle>
            <a:lvl1pPr>
              <a:defRPr/>
            </a:lvl1pPr>
          </a:lstStyle>
          <a:p>
            <a:pPr>
              <a:defRPr/>
            </a:pPr>
            <a:fld id="{08DC7529-DC0F-4281-8B72-93A3199E3AAD}" type="slidenum">
              <a:rPr lang="en-GB"/>
              <a:pPr>
                <a:defRPr/>
              </a:pPr>
              <a:t>‹#›</a:t>
            </a:fld>
            <a:endParaRPr lang="en-GB" dirty="0"/>
          </a:p>
        </p:txBody>
      </p:sp>
    </p:spTree>
    <p:extLst>
      <p:ext uri="{BB962C8B-B14F-4D97-AF65-F5344CB8AC3E}">
        <p14:creationId xmlns:p14="http://schemas.microsoft.com/office/powerpoint/2010/main" val="1654539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0BBBC77-4A0A-497F-8592-DDC1B59D68DD}" type="datetimeFigureOut">
              <a:rPr lang="en-US"/>
              <a:pPr>
                <a:defRPr/>
              </a:pPr>
              <a:t>5/12/2020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C00B3F4-7BA2-41B7-BAB8-C8BB6EB49F78}" type="slidenum">
              <a:rPr lang="en-GB"/>
              <a:pPr>
                <a:defRPr/>
              </a:pPr>
              <a:t>‹#›</a:t>
            </a:fld>
            <a:endParaRPr lang="en-GB" dirty="0"/>
          </a:p>
        </p:txBody>
      </p:sp>
    </p:spTree>
    <p:extLst>
      <p:ext uri="{BB962C8B-B14F-4D97-AF65-F5344CB8AC3E}">
        <p14:creationId xmlns:p14="http://schemas.microsoft.com/office/powerpoint/2010/main" val="3912120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Large Content">
    <p:spTree>
      <p:nvGrpSpPr>
        <p:cNvPr id="1" name=""/>
        <p:cNvGrpSpPr/>
        <p:nvPr/>
      </p:nvGrpSpPr>
      <p:grpSpPr>
        <a:xfrm>
          <a:off x="0" y="0"/>
          <a:ext cx="0" cy="0"/>
          <a:chOff x="0" y="0"/>
          <a:chExt cx="0" cy="0"/>
        </a:xfrm>
      </p:grpSpPr>
      <p:cxnSp>
        <p:nvCxnSpPr>
          <p:cNvPr id="4" name="Straight Connector 7"/>
          <p:cNvCxnSpPr/>
          <p:nvPr userDrawn="1"/>
        </p:nvCxnSpPr>
        <p:spPr>
          <a:xfrm>
            <a:off x="457200" y="457200"/>
            <a:ext cx="8229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8"/>
          <p:cNvCxnSpPr/>
          <p:nvPr userDrawn="1"/>
        </p:nvCxnSpPr>
        <p:spPr>
          <a:xfrm>
            <a:off x="457200" y="6397625"/>
            <a:ext cx="8229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9" descr="Entrust_without_Strapline_Logo RGB.jpg"/>
          <p:cNvPicPr>
            <a:picLocks noChangeAspect="1"/>
          </p:cNvPicPr>
          <p:nvPr userDrawn="1"/>
        </p:nvPicPr>
        <p:blipFill>
          <a:blip r:embed="rId2"/>
          <a:srcRect/>
          <a:stretch>
            <a:fillRect/>
          </a:stretch>
        </p:blipFill>
        <p:spPr bwMode="auto">
          <a:xfrm>
            <a:off x="7977188" y="6546850"/>
            <a:ext cx="715962" cy="168275"/>
          </a:xfrm>
          <a:prstGeom prst="rect">
            <a:avLst/>
          </a:prstGeom>
          <a:noFill/>
          <a:ln w="9525">
            <a:noFill/>
            <a:miter lim="800000"/>
            <a:headEnd/>
            <a:tailEnd/>
          </a:ln>
        </p:spPr>
      </p:pic>
      <p:sp>
        <p:nvSpPr>
          <p:cNvPr id="2" name="Title 1"/>
          <p:cNvSpPr>
            <a:spLocks noGrp="1"/>
          </p:cNvSpPr>
          <p:nvPr>
            <p:ph type="title"/>
          </p:nvPr>
        </p:nvSpPr>
        <p:spPr>
          <a:xfrm>
            <a:off x="457200" y="690628"/>
            <a:ext cx="8229600" cy="615553"/>
          </a:xfrm>
        </p:spPr>
        <p:txBody>
          <a:bodyPr/>
          <a:lstStyle>
            <a:lvl1pPr algn="l">
              <a:defRPr sz="4000" b="1">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a:xfrm>
            <a:off x="457200" y="1699697"/>
            <a:ext cx="8229600" cy="471924"/>
          </a:xfrm>
        </p:spPr>
        <p:txBody>
          <a:bodyPr/>
          <a:lstStyle>
            <a:lvl1pPr marL="0" indent="0">
              <a:lnSpc>
                <a:spcPts val="3600"/>
              </a:lnSpc>
              <a:buNone/>
              <a:defRPr sz="3400">
                <a:solidFill>
                  <a:schemeClr val="tx2"/>
                </a:solidFill>
              </a:defRPr>
            </a:lvl1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C1A8D2E0-87E2-45B2-B47A-DFE78D14D066}" type="datetimeFigureOut">
              <a:rPr lang="en-US"/>
              <a:pPr>
                <a:defRPr/>
              </a:pPr>
              <a:t>5/12/2020</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C93E98FA-1184-4D5C-866F-97495CD87C1A}" type="slidenum">
              <a:rPr lang="en-GB"/>
              <a:pPr>
                <a:defRPr/>
              </a:pPr>
              <a:t>‹#›</a:t>
            </a:fld>
            <a:endParaRPr lang="en-GB" dirty="0"/>
          </a:p>
        </p:txBody>
      </p:sp>
    </p:spTree>
    <p:extLst>
      <p:ext uri="{BB962C8B-B14F-4D97-AF65-F5344CB8AC3E}">
        <p14:creationId xmlns:p14="http://schemas.microsoft.com/office/powerpoint/2010/main" val="2958002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869428"/>
            <a:ext cx="4038600" cy="1684222"/>
          </a:xfrm>
        </p:spPr>
        <p:txBody>
          <a:bodyPr/>
          <a:lstStyle>
            <a:lvl1pPr marL="0" indent="0">
              <a:lnSpc>
                <a:spcPts val="1900"/>
              </a:lnSpc>
              <a:spcBef>
                <a:spcPts val="0"/>
              </a:spcBef>
              <a:spcAft>
                <a:spcPts val="1200"/>
              </a:spcAft>
              <a:buNone/>
              <a:defRPr sz="1800" b="1"/>
            </a:lvl1pPr>
            <a:lvl2pPr marL="0" indent="0">
              <a:lnSpc>
                <a:spcPts val="1600"/>
              </a:lnSpc>
              <a:spcBef>
                <a:spcPts val="0"/>
              </a:spcBef>
              <a:spcAft>
                <a:spcPts val="1200"/>
              </a:spcAft>
              <a:buNone/>
              <a:defRPr sz="1500"/>
            </a:lvl2pPr>
            <a:lvl3pPr marL="0" indent="0">
              <a:lnSpc>
                <a:spcPts val="1600"/>
              </a:lnSpc>
              <a:spcBef>
                <a:spcPts val="0"/>
              </a:spcBef>
              <a:spcAft>
                <a:spcPts val="1200"/>
              </a:spcAft>
              <a:buNone/>
              <a:defRPr sz="1500"/>
            </a:lvl3pPr>
            <a:lvl4pPr marL="0" indent="0">
              <a:lnSpc>
                <a:spcPts val="1600"/>
              </a:lnSpc>
              <a:spcBef>
                <a:spcPts val="0"/>
              </a:spcBef>
              <a:spcAft>
                <a:spcPts val="1200"/>
              </a:spcAft>
              <a:buNone/>
              <a:defRPr sz="1500"/>
            </a:lvl4pPr>
            <a:lvl5pPr marL="0" indent="0" defTabSz="-276225">
              <a:lnSpc>
                <a:spcPts val="1600"/>
              </a:lnSpc>
              <a:spcBef>
                <a:spcPts val="0"/>
              </a:spcBef>
              <a:spcAft>
                <a:spcPts val="1200"/>
              </a:spcAft>
              <a:buNone/>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52334" y="1869428"/>
            <a:ext cx="3934466" cy="1264727"/>
          </a:xfrm>
          <a:solidFill>
            <a:schemeClr val="bg2"/>
          </a:solidFill>
        </p:spPr>
        <p:txBody>
          <a:bodyPr lIns="216000" tIns="122400" rIns="216000" bIns="108000"/>
          <a:lstStyle>
            <a:lvl1pPr marL="0" indent="0">
              <a:spcBef>
                <a:spcPts val="0"/>
              </a:spcBef>
              <a:spcAft>
                <a:spcPts val="2400"/>
              </a:spcAft>
              <a:buNone/>
              <a:defRPr sz="1700" b="1">
                <a:solidFill>
                  <a:schemeClr val="accent1"/>
                </a:solidFill>
              </a:defRPr>
            </a:lvl1pPr>
            <a:lvl2pPr marL="719138" indent="0">
              <a:spcBef>
                <a:spcPts val="0"/>
              </a:spcBef>
              <a:spcAft>
                <a:spcPts val="200"/>
              </a:spcAft>
              <a:buNone/>
              <a:defRPr sz="1400" b="1">
                <a:solidFill>
                  <a:srgbClr val="E74D15"/>
                </a:solidFill>
              </a:defRPr>
            </a:lvl2pPr>
            <a:lvl3pPr marL="719138" indent="0" defTabSz="261938">
              <a:spcBef>
                <a:spcPts val="0"/>
              </a:spcBef>
              <a:spcAft>
                <a:spcPts val="2400"/>
              </a:spcAft>
              <a:buNone/>
              <a:defRPr sz="1200"/>
            </a:lvl3pPr>
            <a:lvl4pPr marL="719138" indent="0" defTabSz="261938">
              <a:buNone/>
              <a:defRPr sz="1200"/>
            </a:lvl4pPr>
            <a:lvl5pPr marL="717550" indent="0" defTabSz="261938">
              <a:buNone/>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3"/>
          <p:cNvSpPr>
            <a:spLocks noGrp="1"/>
          </p:cNvSpPr>
          <p:nvPr>
            <p:ph type="dt" sz="half" idx="10"/>
          </p:nvPr>
        </p:nvSpPr>
        <p:spPr/>
        <p:txBody>
          <a:bodyPr/>
          <a:lstStyle>
            <a:lvl1pPr>
              <a:defRPr/>
            </a:lvl1pPr>
          </a:lstStyle>
          <a:p>
            <a:pPr>
              <a:defRPr/>
            </a:pPr>
            <a:fld id="{275DFC2E-472B-4E06-BB58-0A4BDB00971D}" type="datetimeFigureOut">
              <a:rPr lang="en-US"/>
              <a:pPr>
                <a:defRPr/>
              </a:pPr>
              <a:t>5/12/2020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703075A8-743D-4FE2-A11D-F2A660FDB037}" type="slidenum">
              <a:rPr lang="en-GB"/>
              <a:pPr>
                <a:defRPr/>
              </a:pPr>
              <a:t>‹#›</a:t>
            </a:fld>
            <a:endParaRPr lang="en-GB" dirty="0"/>
          </a:p>
        </p:txBody>
      </p:sp>
    </p:spTree>
    <p:extLst>
      <p:ext uri="{BB962C8B-B14F-4D97-AF65-F5344CB8AC3E}">
        <p14:creationId xmlns:p14="http://schemas.microsoft.com/office/powerpoint/2010/main" val="187922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869428"/>
            <a:ext cx="4038600" cy="1839392"/>
          </a:xfrm>
        </p:spPr>
        <p:txBody>
          <a:bodyPr/>
          <a:lstStyle>
            <a:lvl1pPr marL="180975" indent="-180975">
              <a:lnSpc>
                <a:spcPts val="1900"/>
              </a:lnSpc>
              <a:spcBef>
                <a:spcPts val="0"/>
              </a:spcBef>
              <a:spcAft>
                <a:spcPts val="1200"/>
              </a:spcAft>
              <a:buFont typeface="Arial"/>
              <a:buChar char="•"/>
              <a:defRPr sz="1800" b="0"/>
            </a:lvl1pPr>
            <a:lvl2pPr marL="180975" indent="-180975">
              <a:lnSpc>
                <a:spcPts val="1900"/>
              </a:lnSpc>
              <a:spcBef>
                <a:spcPts val="0"/>
              </a:spcBef>
              <a:spcAft>
                <a:spcPts val="1200"/>
              </a:spcAft>
              <a:buFont typeface="Arial"/>
              <a:buChar char="•"/>
              <a:defRPr sz="1800"/>
            </a:lvl2pPr>
            <a:lvl3pPr marL="180975" indent="-180975">
              <a:lnSpc>
                <a:spcPts val="1900"/>
              </a:lnSpc>
              <a:spcBef>
                <a:spcPts val="0"/>
              </a:spcBef>
              <a:spcAft>
                <a:spcPts val="1200"/>
              </a:spcAft>
              <a:buFont typeface="Arial"/>
              <a:buChar char="•"/>
              <a:defRPr sz="1800"/>
            </a:lvl3pPr>
            <a:lvl4pPr marL="180975" indent="-180975">
              <a:lnSpc>
                <a:spcPts val="1900"/>
              </a:lnSpc>
              <a:spcBef>
                <a:spcPts val="0"/>
              </a:spcBef>
              <a:spcAft>
                <a:spcPts val="1200"/>
              </a:spcAft>
              <a:buFont typeface="Arial"/>
              <a:buChar char="•"/>
              <a:defRPr sz="1800"/>
            </a:lvl4pPr>
            <a:lvl5pPr marL="180975" indent="-180975" defTabSz="-276225">
              <a:lnSpc>
                <a:spcPts val="1900"/>
              </a:lnSpc>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hart Placeholder 8"/>
          <p:cNvSpPr>
            <a:spLocks noGrp="1"/>
          </p:cNvSpPr>
          <p:nvPr>
            <p:ph type="chart" sz="quarter" idx="13"/>
          </p:nvPr>
        </p:nvSpPr>
        <p:spPr>
          <a:xfrm>
            <a:off x="4748213" y="1869427"/>
            <a:ext cx="3938587" cy="4258437"/>
          </a:xfrm>
        </p:spPr>
        <p:txBody>
          <a:bodyPr rtlCol="0">
            <a:noAutofit/>
          </a:bodyPr>
          <a:lstStyle>
            <a:lvl1pPr marL="87313" indent="0">
              <a:buNone/>
              <a:defRPr sz="1000"/>
            </a:lvl1pPr>
          </a:lstStyle>
          <a:p>
            <a:pPr lvl="0"/>
            <a:r>
              <a:rPr lang="en-US" noProof="0" dirty="0"/>
              <a:t>Click icon to add chart</a:t>
            </a:r>
            <a:endParaRPr lang="en-GB" noProof="0" dirty="0"/>
          </a:p>
        </p:txBody>
      </p:sp>
      <p:sp>
        <p:nvSpPr>
          <p:cNvPr id="5" name="Date Placeholder 3"/>
          <p:cNvSpPr>
            <a:spLocks noGrp="1"/>
          </p:cNvSpPr>
          <p:nvPr>
            <p:ph type="dt" sz="half" idx="14"/>
          </p:nvPr>
        </p:nvSpPr>
        <p:spPr/>
        <p:txBody>
          <a:bodyPr/>
          <a:lstStyle>
            <a:lvl1pPr>
              <a:defRPr/>
            </a:lvl1pPr>
          </a:lstStyle>
          <a:p>
            <a:pPr>
              <a:defRPr/>
            </a:pPr>
            <a:fld id="{59E25D2D-D4E1-4954-AFC6-CA96B8373654}" type="datetimeFigureOut">
              <a:rPr lang="en-US"/>
              <a:pPr>
                <a:defRPr/>
              </a:pPr>
              <a:t>5/12/2020</a:t>
            </a:fld>
            <a:endParaRPr lang="en-GB" dirty="0"/>
          </a:p>
        </p:txBody>
      </p:sp>
      <p:sp>
        <p:nvSpPr>
          <p:cNvPr id="6" name="Footer Placeholder 4"/>
          <p:cNvSpPr>
            <a:spLocks noGrp="1"/>
          </p:cNvSpPr>
          <p:nvPr>
            <p:ph type="ftr" sz="quarter" idx="15"/>
          </p:nvPr>
        </p:nvSpPr>
        <p:spPr/>
        <p:txBody>
          <a:bodyPr/>
          <a:lstStyle>
            <a:lvl1pPr>
              <a:defRPr/>
            </a:lvl1pPr>
          </a:lstStyle>
          <a:p>
            <a:pPr>
              <a:defRPr/>
            </a:pPr>
            <a:endParaRPr lang="en-GB" dirty="0"/>
          </a:p>
        </p:txBody>
      </p:sp>
      <p:sp>
        <p:nvSpPr>
          <p:cNvPr id="7" name="Slide Number Placeholder 5"/>
          <p:cNvSpPr>
            <a:spLocks noGrp="1"/>
          </p:cNvSpPr>
          <p:nvPr>
            <p:ph type="sldNum" sz="quarter" idx="16"/>
          </p:nvPr>
        </p:nvSpPr>
        <p:spPr/>
        <p:txBody>
          <a:bodyPr/>
          <a:lstStyle>
            <a:lvl1pPr>
              <a:defRPr/>
            </a:lvl1pPr>
          </a:lstStyle>
          <a:p>
            <a:pPr>
              <a:defRPr/>
            </a:pPr>
            <a:fld id="{1A8B3A9A-76C7-43F2-BD12-EC371CEC3074}" type="slidenum">
              <a:rPr lang="en-GB"/>
              <a:pPr>
                <a:defRPr/>
              </a:pPr>
              <a:t>‹#›</a:t>
            </a:fld>
            <a:endParaRPr lang="en-GB" dirty="0"/>
          </a:p>
        </p:txBody>
      </p:sp>
    </p:spTree>
    <p:extLst>
      <p:ext uri="{BB962C8B-B14F-4D97-AF65-F5344CB8AC3E}">
        <p14:creationId xmlns:p14="http://schemas.microsoft.com/office/powerpoint/2010/main" val="935500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3" name="Straight Connector 7"/>
          <p:cNvCxnSpPr/>
          <p:nvPr userDrawn="1"/>
        </p:nvCxnSpPr>
        <p:spPr>
          <a:xfrm>
            <a:off x="457200" y="457200"/>
            <a:ext cx="82296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8"/>
          <p:cNvCxnSpPr/>
          <p:nvPr userDrawn="1"/>
        </p:nvCxnSpPr>
        <p:spPr>
          <a:xfrm>
            <a:off x="457200" y="6397625"/>
            <a:ext cx="82296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5" name="Picture 9"/>
          <p:cNvPicPr>
            <a:picLocks noChangeAspect="1"/>
          </p:cNvPicPr>
          <p:nvPr userDrawn="1"/>
        </p:nvPicPr>
        <p:blipFill>
          <a:blip r:embed="rId2"/>
          <a:srcRect/>
          <a:stretch>
            <a:fillRect/>
          </a:stretch>
        </p:blipFill>
        <p:spPr bwMode="auto">
          <a:xfrm>
            <a:off x="7977188" y="6546850"/>
            <a:ext cx="715962" cy="168275"/>
          </a:xfrm>
          <a:prstGeom prst="rect">
            <a:avLst/>
          </a:prstGeom>
          <a:noFill/>
          <a:ln w="9525">
            <a:noFill/>
            <a:miter lim="800000"/>
            <a:headEnd/>
            <a:tailEnd/>
          </a:ln>
        </p:spPr>
      </p:pic>
      <p:pic>
        <p:nvPicPr>
          <p:cNvPr id="6" name="Picture 11" descr="Divider_white_arrow.png"/>
          <p:cNvPicPr>
            <a:picLocks noChangeAspect="1"/>
          </p:cNvPicPr>
          <p:nvPr userDrawn="1"/>
        </p:nvPicPr>
        <p:blipFill>
          <a:blip r:embed="rId3"/>
          <a:srcRect/>
          <a:stretch>
            <a:fillRect/>
          </a:stretch>
        </p:blipFill>
        <p:spPr bwMode="auto">
          <a:xfrm>
            <a:off x="4559300" y="2192338"/>
            <a:ext cx="3709988" cy="3873500"/>
          </a:xfrm>
          <a:prstGeom prst="rect">
            <a:avLst/>
          </a:prstGeom>
          <a:noFill/>
          <a:ln w="9525">
            <a:noFill/>
            <a:miter lim="800000"/>
            <a:headEnd/>
            <a:tailEnd/>
          </a:ln>
        </p:spPr>
      </p:pic>
      <p:sp>
        <p:nvSpPr>
          <p:cNvPr id="2" name="Title 1"/>
          <p:cNvSpPr>
            <a:spLocks noGrp="1"/>
          </p:cNvSpPr>
          <p:nvPr>
            <p:ph type="title"/>
          </p:nvPr>
        </p:nvSpPr>
        <p:spPr>
          <a:xfrm>
            <a:off x="415655" y="766343"/>
            <a:ext cx="5827726" cy="2333972"/>
          </a:xfrm>
        </p:spPr>
        <p:txBody>
          <a:bodyPr/>
          <a:lstStyle>
            <a:lvl1pPr algn="l">
              <a:lnSpc>
                <a:spcPts val="6000"/>
              </a:lnSpc>
              <a:defRPr sz="6000" b="1" cap="none">
                <a:solidFill>
                  <a:schemeClr val="bg1"/>
                </a:solidFill>
              </a:defRPr>
            </a:lvl1pPr>
          </a:lstStyle>
          <a:p>
            <a:r>
              <a:rPr lang="en-US" dirty="0"/>
              <a:t>Click to edit Master title style</a:t>
            </a:r>
            <a:endParaRPr lang="en-GB" dirty="0"/>
          </a:p>
        </p:txBody>
      </p:sp>
      <p:sp>
        <p:nvSpPr>
          <p:cNvPr id="7" name="Date Placeholder 3"/>
          <p:cNvSpPr>
            <a:spLocks noGrp="1"/>
          </p:cNvSpPr>
          <p:nvPr>
            <p:ph type="dt" sz="half" idx="10"/>
          </p:nvPr>
        </p:nvSpPr>
        <p:spPr>
          <a:xfrm>
            <a:off x="11985625" y="6554788"/>
            <a:ext cx="2093913" cy="190500"/>
          </a:xfrm>
        </p:spPr>
        <p:txBody>
          <a:bodyPr/>
          <a:lstStyle>
            <a:lvl1pPr>
              <a:defRPr/>
            </a:lvl1pPr>
          </a:lstStyle>
          <a:p>
            <a:pPr>
              <a:defRPr/>
            </a:pPr>
            <a:fld id="{93E321C3-17BE-434C-9EE0-40E2C55B8CED}" type="datetimeFigureOut">
              <a:rPr lang="en-US"/>
              <a:pPr>
                <a:defRPr/>
              </a:pPr>
              <a:t>5/12/2020</a:t>
            </a:fld>
            <a:endParaRPr lang="en-GB" dirty="0"/>
          </a:p>
        </p:txBody>
      </p:sp>
      <p:sp>
        <p:nvSpPr>
          <p:cNvPr id="8" name="Footer Placeholder 4"/>
          <p:cNvSpPr>
            <a:spLocks noGrp="1"/>
          </p:cNvSpPr>
          <p:nvPr>
            <p:ph type="ftr" sz="quarter" idx="11"/>
          </p:nvPr>
        </p:nvSpPr>
        <p:spPr>
          <a:xfrm>
            <a:off x="9144000" y="6554788"/>
            <a:ext cx="2841625" cy="190500"/>
          </a:xfrm>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solidFill>
                  <a:srgbClr val="FFFFFF"/>
                </a:solidFill>
              </a:defRPr>
            </a:lvl1pPr>
          </a:lstStyle>
          <a:p>
            <a:pPr>
              <a:defRPr/>
            </a:pPr>
            <a:fld id="{DCEB3D77-158D-4E9E-AA84-938CCBD88C3E}" type="slidenum">
              <a:rPr lang="en-GB"/>
              <a:pPr>
                <a:defRPr/>
              </a:pPr>
              <a:t>‹#›</a:t>
            </a:fld>
            <a:endParaRPr lang="en-GB" dirty="0"/>
          </a:p>
        </p:txBody>
      </p:sp>
    </p:spTree>
    <p:extLst>
      <p:ext uri="{BB962C8B-B14F-4D97-AF65-F5344CB8AC3E}">
        <p14:creationId xmlns:p14="http://schemas.microsoft.com/office/powerpoint/2010/main" val="774451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F03ED60D-25F2-452E-B37B-E671E32C56EB}" type="datetimeFigureOut">
              <a:rPr lang="en-US"/>
              <a:pPr>
                <a:defRPr/>
              </a:pPr>
              <a:t>5/12/2020</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42A18B1F-5DAD-4269-8B72-2362B5671EBC}" type="slidenum">
              <a:rPr lang="en-GB"/>
              <a:pPr>
                <a:defRPr/>
              </a:pPr>
              <a:t>‹#›</a:t>
            </a:fld>
            <a:endParaRPr lang="en-GB" dirty="0"/>
          </a:p>
        </p:txBody>
      </p:sp>
    </p:spTree>
    <p:extLst>
      <p:ext uri="{BB962C8B-B14F-4D97-AF65-F5344CB8AC3E}">
        <p14:creationId xmlns:p14="http://schemas.microsoft.com/office/powerpoint/2010/main" val="1301117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9B7674B-0570-4127-A125-19E193D2742F}" type="datetimeFigureOut">
              <a:rPr lang="en-US"/>
              <a:pPr>
                <a:defRPr/>
              </a:pPr>
              <a:t>5/12/2020</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6FB7218B-6936-442D-BEAC-51BB8AE92878}" type="slidenum">
              <a:rPr lang="en-GB"/>
              <a:pPr>
                <a:defRPr/>
              </a:pPr>
              <a:t>‹#›</a:t>
            </a:fld>
            <a:endParaRPr lang="en-GB" dirty="0"/>
          </a:p>
        </p:txBody>
      </p:sp>
    </p:spTree>
    <p:extLst>
      <p:ext uri="{BB962C8B-B14F-4D97-AF65-F5344CB8AC3E}">
        <p14:creationId xmlns:p14="http://schemas.microsoft.com/office/powerpoint/2010/main" val="117573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AA3EA64-DA94-426F-AF7B-78F635D357DE}" type="datetime1">
              <a:rPr lang="en-US" smtClean="0"/>
              <a:pPr>
                <a:defRPr/>
              </a:pPr>
              <a:t>5/12/2020</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351D9B9F-E492-4CC8-B57E-86B05FE0979A}"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BB6443-25B5-471A-8DA7-5BCAEE8627EB}" type="datetimeFigureOut">
              <a:rPr lang="en-US"/>
              <a:pPr>
                <a:defRPr/>
              </a:pPr>
              <a:t>5/12/2020</a:t>
            </a:fld>
            <a:endParaRPr lang="en-GB" dirty="0"/>
          </a:p>
        </p:txBody>
      </p:sp>
      <p:sp>
        <p:nvSpPr>
          <p:cNvPr id="3" name="Footer Placeholder 4"/>
          <p:cNvSpPr>
            <a:spLocks noGrp="1"/>
          </p:cNvSpPr>
          <p:nvPr>
            <p:ph type="ftr" sz="quarter" idx="11"/>
          </p:nvPr>
        </p:nvSpPr>
        <p:spPr/>
        <p:txBody>
          <a:bodyPr/>
          <a:lstStyle>
            <a:lvl1pPr>
              <a:defRPr/>
            </a:lvl1pPr>
          </a:lstStyle>
          <a:p>
            <a:pPr>
              <a:defRPr/>
            </a:pPr>
            <a:endParaRPr lang="en-GB" dirty="0"/>
          </a:p>
        </p:txBody>
      </p:sp>
      <p:sp>
        <p:nvSpPr>
          <p:cNvPr id="4" name="Slide Number Placeholder 5"/>
          <p:cNvSpPr>
            <a:spLocks noGrp="1"/>
          </p:cNvSpPr>
          <p:nvPr>
            <p:ph type="sldNum" sz="quarter" idx="12"/>
          </p:nvPr>
        </p:nvSpPr>
        <p:spPr/>
        <p:txBody>
          <a:bodyPr/>
          <a:lstStyle>
            <a:lvl1pPr>
              <a:defRPr/>
            </a:lvl1pPr>
          </a:lstStyle>
          <a:p>
            <a:pPr>
              <a:defRPr/>
            </a:pPr>
            <a:fld id="{44E05A98-5604-4601-8423-8DB52E867CB8}" type="slidenum">
              <a:rPr lang="en-GB"/>
              <a:pPr>
                <a:defRPr/>
              </a:pPr>
              <a:t>‹#›</a:t>
            </a:fld>
            <a:endParaRPr lang="en-GB" dirty="0"/>
          </a:p>
        </p:txBody>
      </p:sp>
    </p:spTree>
    <p:extLst>
      <p:ext uri="{BB962C8B-B14F-4D97-AF65-F5344CB8AC3E}">
        <p14:creationId xmlns:p14="http://schemas.microsoft.com/office/powerpoint/2010/main" val="47769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Large Content">
    <p:spTree>
      <p:nvGrpSpPr>
        <p:cNvPr id="1" name=""/>
        <p:cNvGrpSpPr/>
        <p:nvPr/>
      </p:nvGrpSpPr>
      <p:grpSpPr>
        <a:xfrm>
          <a:off x="0" y="0"/>
          <a:ext cx="0" cy="0"/>
          <a:chOff x="0" y="0"/>
          <a:chExt cx="0" cy="0"/>
        </a:xfrm>
      </p:grpSpPr>
      <p:cxnSp>
        <p:nvCxnSpPr>
          <p:cNvPr id="4" name="Straight Connector 7"/>
          <p:cNvCxnSpPr/>
          <p:nvPr userDrawn="1"/>
        </p:nvCxnSpPr>
        <p:spPr>
          <a:xfrm>
            <a:off x="457200" y="457200"/>
            <a:ext cx="8229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8"/>
          <p:cNvCxnSpPr/>
          <p:nvPr userDrawn="1"/>
        </p:nvCxnSpPr>
        <p:spPr>
          <a:xfrm>
            <a:off x="457200" y="6397625"/>
            <a:ext cx="8229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6" name="Picture 9" descr="Entrust_without_Strapline_Logo RGB.jpg"/>
          <p:cNvPicPr>
            <a:picLocks noChangeAspect="1"/>
          </p:cNvPicPr>
          <p:nvPr userDrawn="1"/>
        </p:nvPicPr>
        <p:blipFill>
          <a:blip r:embed="rId2"/>
          <a:srcRect/>
          <a:stretch>
            <a:fillRect/>
          </a:stretch>
        </p:blipFill>
        <p:spPr bwMode="auto">
          <a:xfrm>
            <a:off x="7977188" y="6546850"/>
            <a:ext cx="715962" cy="168275"/>
          </a:xfrm>
          <a:prstGeom prst="rect">
            <a:avLst/>
          </a:prstGeom>
          <a:noFill/>
          <a:ln w="9525">
            <a:noFill/>
            <a:miter lim="800000"/>
            <a:headEnd/>
            <a:tailEnd/>
          </a:ln>
        </p:spPr>
      </p:pic>
      <p:sp>
        <p:nvSpPr>
          <p:cNvPr id="2" name="Title 1"/>
          <p:cNvSpPr>
            <a:spLocks noGrp="1"/>
          </p:cNvSpPr>
          <p:nvPr>
            <p:ph type="title"/>
          </p:nvPr>
        </p:nvSpPr>
        <p:spPr>
          <a:xfrm>
            <a:off x="457200" y="690628"/>
            <a:ext cx="8229600" cy="615553"/>
          </a:xfrm>
        </p:spPr>
        <p:txBody>
          <a:bodyPr/>
          <a:lstStyle>
            <a:lvl1pPr algn="l">
              <a:defRPr sz="4000" b="1">
                <a:solidFill>
                  <a:schemeClr val="tx1"/>
                </a:solidFill>
              </a:defRPr>
            </a:lvl1pPr>
          </a:lstStyle>
          <a:p>
            <a:r>
              <a:rPr lang="en-US"/>
              <a:t>Click to edit Master title style</a:t>
            </a:r>
            <a:endParaRPr lang="en-GB" dirty="0"/>
          </a:p>
        </p:txBody>
      </p:sp>
      <p:sp>
        <p:nvSpPr>
          <p:cNvPr id="3" name="Content Placeholder 2"/>
          <p:cNvSpPr>
            <a:spLocks noGrp="1"/>
          </p:cNvSpPr>
          <p:nvPr>
            <p:ph idx="1"/>
          </p:nvPr>
        </p:nvSpPr>
        <p:spPr>
          <a:xfrm>
            <a:off x="457200" y="1699697"/>
            <a:ext cx="8229600" cy="471924"/>
          </a:xfrm>
        </p:spPr>
        <p:txBody>
          <a:bodyPr/>
          <a:lstStyle>
            <a:lvl1pPr marL="0" indent="0">
              <a:lnSpc>
                <a:spcPts val="3600"/>
              </a:lnSpc>
              <a:buNone/>
              <a:defRPr sz="3400">
                <a:solidFill>
                  <a:schemeClr val="tx2"/>
                </a:solidFill>
              </a:defRPr>
            </a:lvl1pPr>
          </a:lstStyle>
          <a:p>
            <a:pPr lvl="0"/>
            <a:r>
              <a:rPr lang="en-US"/>
              <a:t>Click to edit Master text styles</a:t>
            </a:r>
          </a:p>
        </p:txBody>
      </p:sp>
      <p:sp>
        <p:nvSpPr>
          <p:cNvPr id="7" name="Date Placeholder 3"/>
          <p:cNvSpPr>
            <a:spLocks noGrp="1"/>
          </p:cNvSpPr>
          <p:nvPr>
            <p:ph type="dt" sz="half" idx="10"/>
          </p:nvPr>
        </p:nvSpPr>
        <p:spPr/>
        <p:txBody>
          <a:bodyPr/>
          <a:lstStyle>
            <a:lvl1pPr>
              <a:defRPr/>
            </a:lvl1pPr>
          </a:lstStyle>
          <a:p>
            <a:pPr>
              <a:defRPr/>
            </a:pPr>
            <a:fld id="{B2499FF0-2D25-4BD7-BEB4-E5A37C6512D3}" type="datetime1">
              <a:rPr lang="en-US" smtClean="0"/>
              <a:pPr>
                <a:defRPr/>
              </a:pPr>
              <a:t>5/12/2020</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B4DFB48C-A17F-4F07-BB7A-927C364E40DF}"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869428"/>
            <a:ext cx="4038600" cy="1684222"/>
          </a:xfrm>
        </p:spPr>
        <p:txBody>
          <a:bodyPr/>
          <a:lstStyle>
            <a:lvl1pPr marL="0" indent="0">
              <a:lnSpc>
                <a:spcPts val="1900"/>
              </a:lnSpc>
              <a:spcBef>
                <a:spcPts val="0"/>
              </a:spcBef>
              <a:spcAft>
                <a:spcPts val="1200"/>
              </a:spcAft>
              <a:buNone/>
              <a:defRPr sz="1800" b="1"/>
            </a:lvl1pPr>
            <a:lvl2pPr marL="0" indent="0">
              <a:lnSpc>
                <a:spcPts val="1600"/>
              </a:lnSpc>
              <a:spcBef>
                <a:spcPts val="0"/>
              </a:spcBef>
              <a:spcAft>
                <a:spcPts val="1200"/>
              </a:spcAft>
              <a:buNone/>
              <a:defRPr sz="1500"/>
            </a:lvl2pPr>
            <a:lvl3pPr marL="0" indent="0">
              <a:lnSpc>
                <a:spcPts val="1600"/>
              </a:lnSpc>
              <a:spcBef>
                <a:spcPts val="0"/>
              </a:spcBef>
              <a:spcAft>
                <a:spcPts val="1200"/>
              </a:spcAft>
              <a:buNone/>
              <a:defRPr sz="1500"/>
            </a:lvl3pPr>
            <a:lvl4pPr marL="0" indent="0">
              <a:lnSpc>
                <a:spcPts val="1600"/>
              </a:lnSpc>
              <a:spcBef>
                <a:spcPts val="0"/>
              </a:spcBef>
              <a:spcAft>
                <a:spcPts val="1200"/>
              </a:spcAft>
              <a:buNone/>
              <a:defRPr sz="1500"/>
            </a:lvl4pPr>
            <a:lvl5pPr marL="0" indent="0" defTabSz="-276225">
              <a:lnSpc>
                <a:spcPts val="1600"/>
              </a:lnSpc>
              <a:spcBef>
                <a:spcPts val="0"/>
              </a:spcBef>
              <a:spcAft>
                <a:spcPts val="1200"/>
              </a:spcAft>
              <a:buNone/>
              <a:defRPr sz="15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752334" y="1869428"/>
            <a:ext cx="3934466" cy="1264727"/>
          </a:xfrm>
          <a:solidFill>
            <a:schemeClr val="bg2"/>
          </a:solidFill>
        </p:spPr>
        <p:txBody>
          <a:bodyPr lIns="216000" tIns="122400" rIns="216000" bIns="108000"/>
          <a:lstStyle>
            <a:lvl1pPr marL="0" indent="0">
              <a:spcBef>
                <a:spcPts val="0"/>
              </a:spcBef>
              <a:spcAft>
                <a:spcPts val="2400"/>
              </a:spcAft>
              <a:buNone/>
              <a:defRPr sz="1700" b="1">
                <a:solidFill>
                  <a:schemeClr val="accent1"/>
                </a:solidFill>
              </a:defRPr>
            </a:lvl1pPr>
            <a:lvl2pPr marL="719138" indent="0">
              <a:spcBef>
                <a:spcPts val="0"/>
              </a:spcBef>
              <a:spcAft>
                <a:spcPts val="200"/>
              </a:spcAft>
              <a:buNone/>
              <a:defRPr sz="1400" b="1">
                <a:solidFill>
                  <a:srgbClr val="E74D15"/>
                </a:solidFill>
              </a:defRPr>
            </a:lvl2pPr>
            <a:lvl3pPr marL="719138" indent="0" defTabSz="261938">
              <a:spcBef>
                <a:spcPts val="0"/>
              </a:spcBef>
              <a:spcAft>
                <a:spcPts val="2400"/>
              </a:spcAft>
              <a:buNone/>
              <a:defRPr sz="1200"/>
            </a:lvl3pPr>
            <a:lvl4pPr marL="719138" indent="0" defTabSz="261938">
              <a:buNone/>
              <a:defRPr sz="1200"/>
            </a:lvl4pPr>
            <a:lvl5pPr marL="717550" indent="0" defTabSz="261938">
              <a:buNone/>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Date Placeholder 3"/>
          <p:cNvSpPr>
            <a:spLocks noGrp="1"/>
          </p:cNvSpPr>
          <p:nvPr>
            <p:ph type="dt" sz="half" idx="10"/>
          </p:nvPr>
        </p:nvSpPr>
        <p:spPr/>
        <p:txBody>
          <a:bodyPr/>
          <a:lstStyle>
            <a:lvl1pPr>
              <a:defRPr/>
            </a:lvl1pPr>
          </a:lstStyle>
          <a:p>
            <a:pPr>
              <a:defRPr/>
            </a:pPr>
            <a:fld id="{B51BC042-C8F0-4D4A-8274-5CA4971C6C5E}" type="datetime1">
              <a:rPr lang="en-US" smtClean="0"/>
              <a:pPr>
                <a:defRPr/>
              </a:pPr>
              <a:t>5/12/2020</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087B1A16-F3DA-4B92-A0BA-BCFF95B01AE9}"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ith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869428"/>
            <a:ext cx="4038600" cy="1839392"/>
          </a:xfrm>
        </p:spPr>
        <p:txBody>
          <a:bodyPr/>
          <a:lstStyle>
            <a:lvl1pPr marL="180975" indent="-180975">
              <a:lnSpc>
                <a:spcPts val="1900"/>
              </a:lnSpc>
              <a:spcBef>
                <a:spcPts val="0"/>
              </a:spcBef>
              <a:spcAft>
                <a:spcPts val="1200"/>
              </a:spcAft>
              <a:buFont typeface="Arial"/>
              <a:buChar char="•"/>
              <a:defRPr sz="1800" b="0"/>
            </a:lvl1pPr>
            <a:lvl2pPr marL="180975" indent="-180975">
              <a:lnSpc>
                <a:spcPts val="1900"/>
              </a:lnSpc>
              <a:spcBef>
                <a:spcPts val="0"/>
              </a:spcBef>
              <a:spcAft>
                <a:spcPts val="1200"/>
              </a:spcAft>
              <a:buFont typeface="Arial"/>
              <a:buChar char="•"/>
              <a:defRPr sz="1800"/>
            </a:lvl2pPr>
            <a:lvl3pPr marL="180975" indent="-180975">
              <a:lnSpc>
                <a:spcPts val="1900"/>
              </a:lnSpc>
              <a:spcBef>
                <a:spcPts val="0"/>
              </a:spcBef>
              <a:spcAft>
                <a:spcPts val="1200"/>
              </a:spcAft>
              <a:buFont typeface="Arial"/>
              <a:buChar char="•"/>
              <a:defRPr sz="1800"/>
            </a:lvl3pPr>
            <a:lvl4pPr marL="180975" indent="-180975">
              <a:lnSpc>
                <a:spcPts val="1900"/>
              </a:lnSpc>
              <a:spcBef>
                <a:spcPts val="0"/>
              </a:spcBef>
              <a:spcAft>
                <a:spcPts val="1200"/>
              </a:spcAft>
              <a:buFont typeface="Arial"/>
              <a:buChar char="•"/>
              <a:defRPr sz="1800"/>
            </a:lvl4pPr>
            <a:lvl5pPr marL="180975" indent="-180975" defTabSz="-276225">
              <a:lnSpc>
                <a:spcPts val="1900"/>
              </a:lnSpc>
              <a:spcBef>
                <a:spcPts val="0"/>
              </a:spcBef>
              <a:spcAft>
                <a:spcPts val="1200"/>
              </a:spcAft>
              <a:buFont typeface="Arial"/>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hart Placeholder 8"/>
          <p:cNvSpPr>
            <a:spLocks noGrp="1"/>
          </p:cNvSpPr>
          <p:nvPr>
            <p:ph type="chart" sz="quarter" idx="13"/>
          </p:nvPr>
        </p:nvSpPr>
        <p:spPr>
          <a:xfrm>
            <a:off x="4748213" y="1869427"/>
            <a:ext cx="3938587" cy="4258437"/>
          </a:xfrm>
        </p:spPr>
        <p:txBody>
          <a:bodyPr rtlCol="0">
            <a:noAutofit/>
          </a:bodyPr>
          <a:lstStyle>
            <a:lvl1pPr marL="87313" indent="0">
              <a:buNone/>
              <a:defRPr sz="1000"/>
            </a:lvl1pPr>
          </a:lstStyle>
          <a:p>
            <a:pPr lvl="0"/>
            <a:r>
              <a:rPr lang="en-US" noProof="0" dirty="0"/>
              <a:t>Click icon to add chart</a:t>
            </a:r>
            <a:endParaRPr lang="en-GB" noProof="0" dirty="0"/>
          </a:p>
        </p:txBody>
      </p:sp>
      <p:sp>
        <p:nvSpPr>
          <p:cNvPr id="5" name="Date Placeholder 3"/>
          <p:cNvSpPr>
            <a:spLocks noGrp="1"/>
          </p:cNvSpPr>
          <p:nvPr>
            <p:ph type="dt" sz="half" idx="14"/>
          </p:nvPr>
        </p:nvSpPr>
        <p:spPr/>
        <p:txBody>
          <a:bodyPr/>
          <a:lstStyle>
            <a:lvl1pPr>
              <a:defRPr/>
            </a:lvl1pPr>
          </a:lstStyle>
          <a:p>
            <a:pPr>
              <a:defRPr/>
            </a:pPr>
            <a:fld id="{91F391BD-7434-4A0C-8D35-D8479CA96556}" type="datetime1">
              <a:rPr lang="en-US" smtClean="0"/>
              <a:pPr>
                <a:defRPr/>
              </a:pPr>
              <a:t>5/12/2020</a:t>
            </a:fld>
            <a:endParaRPr lang="en-GB" dirty="0"/>
          </a:p>
        </p:txBody>
      </p:sp>
      <p:sp>
        <p:nvSpPr>
          <p:cNvPr id="6" name="Footer Placeholder 4"/>
          <p:cNvSpPr>
            <a:spLocks noGrp="1"/>
          </p:cNvSpPr>
          <p:nvPr>
            <p:ph type="ftr" sz="quarter" idx="15"/>
          </p:nvPr>
        </p:nvSpPr>
        <p:spPr/>
        <p:txBody>
          <a:bodyPr/>
          <a:lstStyle>
            <a:lvl1pPr>
              <a:defRPr/>
            </a:lvl1pPr>
          </a:lstStyle>
          <a:p>
            <a:pPr>
              <a:defRPr/>
            </a:pPr>
            <a:endParaRPr lang="en-GB" dirty="0"/>
          </a:p>
        </p:txBody>
      </p:sp>
      <p:sp>
        <p:nvSpPr>
          <p:cNvPr id="7" name="Slide Number Placeholder 5"/>
          <p:cNvSpPr>
            <a:spLocks noGrp="1"/>
          </p:cNvSpPr>
          <p:nvPr>
            <p:ph type="sldNum" sz="quarter" idx="16"/>
          </p:nvPr>
        </p:nvSpPr>
        <p:spPr/>
        <p:txBody>
          <a:bodyPr/>
          <a:lstStyle>
            <a:lvl1pPr>
              <a:defRPr/>
            </a:lvl1pPr>
          </a:lstStyle>
          <a:p>
            <a:pPr>
              <a:defRPr/>
            </a:pPr>
            <a:fld id="{1FA6AA11-13E7-4DD6-85BE-4BBC9747A80E}"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8601BFAE-8031-41AE-A2F6-8BD3EF838056}" type="datetime1">
              <a:rPr lang="en-US" smtClean="0"/>
              <a:pPr>
                <a:defRPr/>
              </a:pPr>
              <a:t>5/12/2020</a:t>
            </a:fld>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CBF44124-FAF0-49FA-A988-7338F62BA632}" type="slidenum">
              <a:rPr lang="en-GB" smtClean="0"/>
              <a:pPr>
                <a:defRPr/>
              </a:pPr>
              <a:t>‹#›</a:t>
            </a:fld>
            <a:endParaRPr lang="en-GB"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199" y="620712"/>
            <a:ext cx="8315593" cy="554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userDrawn="1"/>
        </p:nvSpPr>
        <p:spPr>
          <a:xfrm>
            <a:off x="468313" y="3393281"/>
            <a:ext cx="4161631" cy="2596357"/>
          </a:xfrm>
          <a:prstGeom prst="rightArrow">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GB" sz="4000" dirty="0">
                <a:solidFill>
                  <a:prstClr val="white"/>
                </a:solidFill>
              </a:rPr>
              <a:t>Sub-Header</a:t>
            </a:r>
          </a:p>
        </p:txBody>
      </p:sp>
    </p:spTree>
    <p:extLst>
      <p:ext uri="{BB962C8B-B14F-4D97-AF65-F5344CB8AC3E}">
        <p14:creationId xmlns:p14="http://schemas.microsoft.com/office/powerpoint/2010/main" val="2768101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8601BFAE-8031-41AE-A2F6-8BD3EF838056}" type="datetime1">
              <a:rPr lang="en-US" smtClean="0"/>
              <a:pPr>
                <a:defRPr/>
              </a:pPr>
              <a:t>5/12/2020</a:t>
            </a:fld>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CBF44124-FAF0-49FA-A988-7338F62BA632}" type="slidenum">
              <a:rPr lang="en-GB" smtClean="0"/>
              <a:pPr>
                <a:defRPr/>
              </a:pPr>
              <a:t>‹#›</a:t>
            </a:fld>
            <a:endParaRPr lang="en-GB" dirty="0"/>
          </a:p>
        </p:txBody>
      </p: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82624"/>
            <a:ext cx="8229600" cy="5487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userDrawn="1"/>
        </p:nvSpPr>
        <p:spPr>
          <a:xfrm>
            <a:off x="449942" y="3412105"/>
            <a:ext cx="4393973" cy="2577533"/>
          </a:xfrm>
          <a:prstGeom prst="rightArrow">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r>
              <a:rPr lang="en-GB" sz="4000" dirty="0">
                <a:solidFill>
                  <a:prstClr val="white"/>
                </a:solidFill>
              </a:rPr>
              <a:t>Sub-Header</a:t>
            </a:r>
          </a:p>
        </p:txBody>
      </p:sp>
    </p:spTree>
    <p:extLst>
      <p:ext uri="{BB962C8B-B14F-4D97-AF65-F5344CB8AC3E}">
        <p14:creationId xmlns:p14="http://schemas.microsoft.com/office/powerpoint/2010/main" val="342929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8601BFAE-8031-41AE-A2F6-8BD3EF838056}" type="datetime1">
              <a:rPr lang="en-US" smtClean="0"/>
              <a:pPr>
                <a:defRPr/>
              </a:pPr>
              <a:t>5/12/2020</a:t>
            </a:fld>
            <a:endParaRPr lang="en-GB" dirty="0"/>
          </a:p>
        </p:txBody>
      </p:sp>
      <p:sp>
        <p:nvSpPr>
          <p:cNvPr id="4" name="Footer Placeholder 3"/>
          <p:cNvSpPr>
            <a:spLocks noGrp="1"/>
          </p:cNvSpPr>
          <p:nvPr>
            <p:ph type="ftr" sz="quarter" idx="11"/>
          </p:nvPr>
        </p:nvSpPr>
        <p:spPr/>
        <p:txBody>
          <a:bodyPr/>
          <a:lstStyle/>
          <a:p>
            <a:pPr>
              <a:defRPr/>
            </a:pPr>
            <a:endParaRPr lang="en-GB" dirty="0"/>
          </a:p>
        </p:txBody>
      </p:sp>
      <p:sp>
        <p:nvSpPr>
          <p:cNvPr id="5" name="Slide Number Placeholder 4"/>
          <p:cNvSpPr>
            <a:spLocks noGrp="1"/>
          </p:cNvSpPr>
          <p:nvPr>
            <p:ph type="sldNum" sz="quarter" idx="12"/>
          </p:nvPr>
        </p:nvSpPr>
        <p:spPr/>
        <p:txBody>
          <a:bodyPr/>
          <a:lstStyle/>
          <a:p>
            <a:pPr>
              <a:defRPr/>
            </a:pPr>
            <a:fld id="{CBF44124-FAF0-49FA-A988-7338F62BA632}" type="slidenum">
              <a:rPr lang="en-GB" smtClean="0"/>
              <a:pPr>
                <a:defRPr/>
              </a:pPr>
              <a:t>‹#›</a:t>
            </a:fld>
            <a:endParaRPr lang="en-GB" dirty="0"/>
          </a:p>
        </p:txBody>
      </p:sp>
      <p:pic>
        <p:nvPicPr>
          <p:cNvPr id="6" name="Picture 2" descr="G:\SYPS\Business Support Unit\Planning and Performance\Communications\Jem &amp; Mark - Corporate\Hero Images\Webinars\shutterstock_7830829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2" y="649287"/>
            <a:ext cx="8337729" cy="5562827"/>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userDrawn="1"/>
        </p:nvSpPr>
        <p:spPr>
          <a:xfrm>
            <a:off x="468313" y="3393281"/>
            <a:ext cx="4161631" cy="2596357"/>
          </a:xfrm>
          <a:prstGeom prst="rightArrow">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4000" dirty="0">
                <a:solidFill>
                  <a:prstClr val="white"/>
                </a:solidFill>
              </a:rPr>
              <a:t>Sun-Header</a:t>
            </a:r>
          </a:p>
        </p:txBody>
      </p:sp>
    </p:spTree>
    <p:extLst>
      <p:ext uri="{BB962C8B-B14F-4D97-AF65-F5344CB8AC3E}">
        <p14:creationId xmlns:p14="http://schemas.microsoft.com/office/powerpoint/2010/main" val="122731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8ECE1A99-E5C5-44F9-8F80-1CD4C5DF9A9E}" type="datetime1">
              <a:rPr lang="en-US" smtClean="0"/>
              <a:pPr>
                <a:defRPr/>
              </a:pPr>
              <a:t>5/12/2020</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AD603880-C310-4717-A64D-8D4C39736FE2}"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82625"/>
            <a:ext cx="8229600" cy="6159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1600200"/>
            <a:ext cx="8229600" cy="21907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840163" y="6554788"/>
            <a:ext cx="2093912" cy="190500"/>
          </a:xfrm>
          <a:prstGeom prst="rect">
            <a:avLst/>
          </a:prstGeom>
        </p:spPr>
        <p:txBody>
          <a:bodyPr vert="horz" lIns="0" tIns="0" rIns="0" bIns="0" rtlCol="0" anchor="t" anchorCtr="0"/>
          <a:lstStyle>
            <a:lvl1pPr algn="l" fontAlgn="auto">
              <a:spcBef>
                <a:spcPts val="0"/>
              </a:spcBef>
              <a:spcAft>
                <a:spcPts val="0"/>
              </a:spcAft>
              <a:defRPr sz="1200">
                <a:solidFill>
                  <a:srgbClr val="646363"/>
                </a:solidFill>
                <a:latin typeface="+mn-lt"/>
                <a:cs typeface="+mn-cs"/>
              </a:defRPr>
            </a:lvl1pPr>
          </a:lstStyle>
          <a:p>
            <a:pPr>
              <a:defRPr/>
            </a:pPr>
            <a:fld id="{8601BFAE-8031-41AE-A2F6-8BD3EF838056}" type="datetime1">
              <a:rPr lang="en-US" smtClean="0"/>
              <a:pPr>
                <a:defRPr/>
              </a:pPr>
              <a:t>5/12/2020</a:t>
            </a:fld>
            <a:endParaRPr lang="en-GB" dirty="0"/>
          </a:p>
        </p:txBody>
      </p:sp>
      <p:sp>
        <p:nvSpPr>
          <p:cNvPr id="5" name="Footer Placeholder 4"/>
          <p:cNvSpPr>
            <a:spLocks noGrp="1"/>
          </p:cNvSpPr>
          <p:nvPr>
            <p:ph type="ftr" sz="quarter" idx="3"/>
          </p:nvPr>
        </p:nvSpPr>
        <p:spPr>
          <a:xfrm>
            <a:off x="998538" y="6554788"/>
            <a:ext cx="2841625" cy="190500"/>
          </a:xfrm>
          <a:prstGeom prst="rect">
            <a:avLst/>
          </a:prstGeom>
        </p:spPr>
        <p:txBody>
          <a:bodyPr vert="horz" lIns="0" tIns="0" rIns="0" bIns="0" rtlCol="0" anchor="t" anchorCtr="0"/>
          <a:lstStyle>
            <a:lvl1pPr algn="l" fontAlgn="auto">
              <a:spcBef>
                <a:spcPts val="0"/>
              </a:spcBef>
              <a:spcAft>
                <a:spcPts val="0"/>
              </a:spcAft>
              <a:defRPr sz="1200">
                <a:solidFill>
                  <a:srgbClr val="646363"/>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457200" y="6554788"/>
            <a:ext cx="541338" cy="190500"/>
          </a:xfrm>
          <a:prstGeom prst="rect">
            <a:avLst/>
          </a:prstGeom>
        </p:spPr>
        <p:txBody>
          <a:bodyPr vert="horz" lIns="0" tIns="0" rIns="0" bIns="0" rtlCol="0" anchor="t" anchorCtr="0"/>
          <a:lstStyle>
            <a:lvl1pPr algn="l" fontAlgn="auto">
              <a:spcBef>
                <a:spcPts val="0"/>
              </a:spcBef>
              <a:spcAft>
                <a:spcPts val="0"/>
              </a:spcAft>
              <a:defRPr sz="1200">
                <a:solidFill>
                  <a:srgbClr val="646363"/>
                </a:solidFill>
                <a:latin typeface="+mn-lt"/>
                <a:cs typeface="+mn-cs"/>
              </a:defRPr>
            </a:lvl1pPr>
          </a:lstStyle>
          <a:p>
            <a:pPr>
              <a:defRPr/>
            </a:pPr>
            <a:fld id="{CBF44124-FAF0-49FA-A988-7338F62BA632}" type="slidenum">
              <a:rPr lang="en-GB"/>
              <a:pPr>
                <a:defRPr/>
              </a:pPr>
              <a:t>‹#›</a:t>
            </a:fld>
            <a:endParaRPr lang="en-GB" dirty="0"/>
          </a:p>
        </p:txBody>
      </p:sp>
      <p:cxnSp>
        <p:nvCxnSpPr>
          <p:cNvPr id="9" name="Straight Connector 8"/>
          <p:cNvCxnSpPr/>
          <p:nvPr/>
        </p:nvCxnSpPr>
        <p:spPr>
          <a:xfrm>
            <a:off x="457200" y="457200"/>
            <a:ext cx="8229600" cy="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57200" y="6397625"/>
            <a:ext cx="8229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33" name="Picture 11" descr="Entrust_without_Strapline_Logo RGB.jpg"/>
          <p:cNvPicPr>
            <a:picLocks noChangeAspect="1"/>
          </p:cNvPicPr>
          <p:nvPr/>
        </p:nvPicPr>
        <p:blipFill>
          <a:blip r:embed="rId13"/>
          <a:srcRect/>
          <a:stretch>
            <a:fillRect/>
          </a:stretch>
        </p:blipFill>
        <p:spPr bwMode="auto">
          <a:xfrm>
            <a:off x="7977188" y="6546850"/>
            <a:ext cx="715962" cy="168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1" r:id="rId1"/>
    <p:sldLayoutId id="2147483728" r:id="rId2"/>
    <p:sldLayoutId id="2147483732" r:id="rId3"/>
    <p:sldLayoutId id="2147483727" r:id="rId4"/>
    <p:sldLayoutId id="2147483726" r:id="rId5"/>
    <p:sldLayoutId id="2147483757" r:id="rId6"/>
    <p:sldLayoutId id="2147483758" r:id="rId7"/>
    <p:sldLayoutId id="2147483759" r:id="rId8"/>
    <p:sldLayoutId id="2147483725" r:id="rId9"/>
    <p:sldLayoutId id="2147483724" r:id="rId10"/>
    <p:sldLayoutId id="2147483723" r:id="rId11"/>
  </p:sldLayoutIdLst>
  <p:hf hdr="0" ftr="0" dt="0"/>
  <p:txStyles>
    <p:titleStyle>
      <a:lvl1pPr algn="l" defTabSz="457200" rtl="0" eaLnBrk="0" fontAlgn="base" hangingPunct="0">
        <a:spcBef>
          <a:spcPct val="0"/>
        </a:spcBef>
        <a:spcAft>
          <a:spcPct val="0"/>
        </a:spcAft>
        <a:defRPr sz="4000" b="1" kern="1200">
          <a:solidFill>
            <a:schemeClr val="accent2"/>
          </a:solidFill>
          <a:latin typeface="+mj-lt"/>
          <a:ea typeface="+mj-ea"/>
          <a:cs typeface="+mj-cs"/>
        </a:defRPr>
      </a:lvl1pPr>
      <a:lvl2pPr algn="l" defTabSz="457200" rtl="0" eaLnBrk="0" fontAlgn="base" hangingPunct="0">
        <a:spcBef>
          <a:spcPct val="0"/>
        </a:spcBef>
        <a:spcAft>
          <a:spcPct val="0"/>
        </a:spcAft>
        <a:defRPr sz="4000" b="1">
          <a:solidFill>
            <a:schemeClr val="accent1"/>
          </a:solidFill>
          <a:latin typeface="Arial" charset="0"/>
        </a:defRPr>
      </a:lvl2pPr>
      <a:lvl3pPr algn="l" defTabSz="457200" rtl="0" eaLnBrk="0" fontAlgn="base" hangingPunct="0">
        <a:spcBef>
          <a:spcPct val="0"/>
        </a:spcBef>
        <a:spcAft>
          <a:spcPct val="0"/>
        </a:spcAft>
        <a:defRPr sz="4000" b="1">
          <a:solidFill>
            <a:schemeClr val="accent1"/>
          </a:solidFill>
          <a:latin typeface="Arial" charset="0"/>
        </a:defRPr>
      </a:lvl3pPr>
      <a:lvl4pPr algn="l" defTabSz="457200" rtl="0" eaLnBrk="0" fontAlgn="base" hangingPunct="0">
        <a:spcBef>
          <a:spcPct val="0"/>
        </a:spcBef>
        <a:spcAft>
          <a:spcPct val="0"/>
        </a:spcAft>
        <a:defRPr sz="4000" b="1">
          <a:solidFill>
            <a:schemeClr val="accent1"/>
          </a:solidFill>
          <a:latin typeface="Arial" charset="0"/>
        </a:defRPr>
      </a:lvl4pPr>
      <a:lvl5pPr algn="l" defTabSz="457200" rtl="0" eaLnBrk="0" fontAlgn="base" hangingPunct="0">
        <a:spcBef>
          <a:spcPct val="0"/>
        </a:spcBef>
        <a:spcAft>
          <a:spcPct val="0"/>
        </a:spcAft>
        <a:defRPr sz="4000" b="1">
          <a:solidFill>
            <a:schemeClr val="accent1"/>
          </a:solidFill>
          <a:latin typeface="Arial" charset="0"/>
        </a:defRPr>
      </a:lvl5pPr>
      <a:lvl6pPr marL="457200" algn="l" defTabSz="457200" rtl="0" fontAlgn="base">
        <a:spcBef>
          <a:spcPct val="0"/>
        </a:spcBef>
        <a:spcAft>
          <a:spcPct val="0"/>
        </a:spcAft>
        <a:defRPr sz="4000" b="1">
          <a:solidFill>
            <a:schemeClr val="accent1"/>
          </a:solidFill>
          <a:latin typeface="Arial" charset="0"/>
        </a:defRPr>
      </a:lvl6pPr>
      <a:lvl7pPr marL="914400" algn="l" defTabSz="457200" rtl="0" fontAlgn="base">
        <a:spcBef>
          <a:spcPct val="0"/>
        </a:spcBef>
        <a:spcAft>
          <a:spcPct val="0"/>
        </a:spcAft>
        <a:defRPr sz="4000" b="1">
          <a:solidFill>
            <a:schemeClr val="accent1"/>
          </a:solidFill>
          <a:latin typeface="Arial" charset="0"/>
        </a:defRPr>
      </a:lvl7pPr>
      <a:lvl8pPr marL="1371600" algn="l" defTabSz="457200" rtl="0" fontAlgn="base">
        <a:spcBef>
          <a:spcPct val="0"/>
        </a:spcBef>
        <a:spcAft>
          <a:spcPct val="0"/>
        </a:spcAft>
        <a:defRPr sz="4000" b="1">
          <a:solidFill>
            <a:schemeClr val="accent1"/>
          </a:solidFill>
          <a:latin typeface="Arial" charset="0"/>
        </a:defRPr>
      </a:lvl8pPr>
      <a:lvl9pPr marL="1828800" algn="l" defTabSz="457200" rtl="0" fontAlgn="base">
        <a:spcBef>
          <a:spcPct val="0"/>
        </a:spcBef>
        <a:spcAft>
          <a:spcPct val="0"/>
        </a:spcAft>
        <a:defRPr sz="4000" b="1">
          <a:solidFill>
            <a:schemeClr val="accent1"/>
          </a:solidFill>
          <a:latin typeface="Arial" charset="0"/>
        </a:defRPr>
      </a:lvl9pPr>
    </p:titleStyle>
    <p:bodyStyle>
      <a:lvl1pPr marL="180975" indent="-180975"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468313" indent="-280988"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679450" indent="-200025"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906463" indent="-250825"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152525" indent="-239713"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82625"/>
            <a:ext cx="8229600" cy="6159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1600200"/>
            <a:ext cx="8229600" cy="21907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840163" y="6554788"/>
            <a:ext cx="2093912" cy="190500"/>
          </a:xfrm>
          <a:prstGeom prst="rect">
            <a:avLst/>
          </a:prstGeom>
        </p:spPr>
        <p:txBody>
          <a:bodyPr vert="horz" lIns="0" tIns="0" rIns="0" bIns="0" rtlCol="0" anchor="t" anchorCtr="0"/>
          <a:lstStyle>
            <a:lvl1pPr algn="l" fontAlgn="auto">
              <a:spcBef>
                <a:spcPts val="0"/>
              </a:spcBef>
              <a:spcAft>
                <a:spcPts val="0"/>
              </a:spcAft>
              <a:defRPr sz="1200">
                <a:solidFill>
                  <a:srgbClr val="646363"/>
                </a:solidFill>
                <a:latin typeface="+mn-lt"/>
              </a:defRPr>
            </a:lvl1pPr>
          </a:lstStyle>
          <a:p>
            <a:pPr>
              <a:defRPr/>
            </a:pPr>
            <a:fld id="{F00DB170-2076-4E79-98C3-040439575324}" type="datetimeFigureOut">
              <a:rPr lang="en-US"/>
              <a:pPr>
                <a:defRPr/>
              </a:pPr>
              <a:t>5/12/2020</a:t>
            </a:fld>
            <a:endParaRPr lang="en-GB" dirty="0"/>
          </a:p>
        </p:txBody>
      </p:sp>
      <p:sp>
        <p:nvSpPr>
          <p:cNvPr id="5" name="Footer Placeholder 4"/>
          <p:cNvSpPr>
            <a:spLocks noGrp="1"/>
          </p:cNvSpPr>
          <p:nvPr>
            <p:ph type="ftr" sz="quarter" idx="3"/>
          </p:nvPr>
        </p:nvSpPr>
        <p:spPr>
          <a:xfrm>
            <a:off x="998538" y="6554788"/>
            <a:ext cx="2841625" cy="190500"/>
          </a:xfrm>
          <a:prstGeom prst="rect">
            <a:avLst/>
          </a:prstGeom>
        </p:spPr>
        <p:txBody>
          <a:bodyPr vert="horz" lIns="0" tIns="0" rIns="0" bIns="0" rtlCol="0" anchor="t" anchorCtr="0"/>
          <a:lstStyle>
            <a:lvl1pPr algn="l" fontAlgn="auto">
              <a:spcBef>
                <a:spcPts val="0"/>
              </a:spcBef>
              <a:spcAft>
                <a:spcPts val="0"/>
              </a:spcAft>
              <a:defRPr sz="1200">
                <a:solidFill>
                  <a:srgbClr val="646363"/>
                </a:solidFill>
                <a:latin typeface="+mn-lt"/>
              </a:defRPr>
            </a:lvl1pPr>
          </a:lstStyle>
          <a:p>
            <a:pPr>
              <a:defRPr/>
            </a:pPr>
            <a:endParaRPr lang="en-GB" dirty="0"/>
          </a:p>
        </p:txBody>
      </p:sp>
      <p:sp>
        <p:nvSpPr>
          <p:cNvPr id="6" name="Slide Number Placeholder 5"/>
          <p:cNvSpPr>
            <a:spLocks noGrp="1"/>
          </p:cNvSpPr>
          <p:nvPr>
            <p:ph type="sldNum" sz="quarter" idx="4"/>
          </p:nvPr>
        </p:nvSpPr>
        <p:spPr>
          <a:xfrm>
            <a:off x="457200" y="6554788"/>
            <a:ext cx="541338" cy="190500"/>
          </a:xfrm>
          <a:prstGeom prst="rect">
            <a:avLst/>
          </a:prstGeom>
        </p:spPr>
        <p:txBody>
          <a:bodyPr vert="horz" lIns="0" tIns="0" rIns="0" bIns="0" rtlCol="0" anchor="t" anchorCtr="0"/>
          <a:lstStyle>
            <a:lvl1pPr algn="l" fontAlgn="auto">
              <a:spcBef>
                <a:spcPts val="0"/>
              </a:spcBef>
              <a:spcAft>
                <a:spcPts val="0"/>
              </a:spcAft>
              <a:defRPr sz="1200">
                <a:solidFill>
                  <a:srgbClr val="646363"/>
                </a:solidFill>
                <a:latin typeface="+mn-lt"/>
              </a:defRPr>
            </a:lvl1pPr>
          </a:lstStyle>
          <a:p>
            <a:pPr>
              <a:defRPr/>
            </a:pPr>
            <a:fld id="{C904B727-A5C2-426E-AD98-52DEF1660B08}" type="slidenum">
              <a:rPr lang="en-GB"/>
              <a:pPr>
                <a:defRPr/>
              </a:pPr>
              <a:t>‹#›</a:t>
            </a:fld>
            <a:endParaRPr lang="en-GB" dirty="0"/>
          </a:p>
        </p:txBody>
      </p:sp>
      <p:cxnSp>
        <p:nvCxnSpPr>
          <p:cNvPr id="9" name="Straight Connector 8"/>
          <p:cNvCxnSpPr/>
          <p:nvPr/>
        </p:nvCxnSpPr>
        <p:spPr>
          <a:xfrm>
            <a:off x="457200" y="457200"/>
            <a:ext cx="8229600" cy="0"/>
          </a:xfrm>
          <a:prstGeom prst="line">
            <a:avLst/>
          </a:prstGeom>
          <a:ln w="12700" cmpd="sng">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57200" y="6397625"/>
            <a:ext cx="82296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33" name="Picture 11" descr="Entrust_without_Strapline_Logo RGB.jpg"/>
          <p:cNvPicPr>
            <a:picLocks noChangeAspect="1"/>
          </p:cNvPicPr>
          <p:nvPr/>
        </p:nvPicPr>
        <p:blipFill>
          <a:blip r:embed="rId11"/>
          <a:srcRect/>
          <a:stretch>
            <a:fillRect/>
          </a:stretch>
        </p:blipFill>
        <p:spPr bwMode="auto">
          <a:xfrm>
            <a:off x="7977188" y="6546850"/>
            <a:ext cx="715962" cy="168275"/>
          </a:xfrm>
          <a:prstGeom prst="rect">
            <a:avLst/>
          </a:prstGeom>
          <a:noFill/>
          <a:ln w="9525">
            <a:noFill/>
            <a:miter lim="800000"/>
            <a:headEnd/>
            <a:tailEnd/>
          </a:ln>
        </p:spPr>
      </p:pic>
    </p:spTree>
    <p:extLst>
      <p:ext uri="{BB962C8B-B14F-4D97-AF65-F5344CB8AC3E}">
        <p14:creationId xmlns:p14="http://schemas.microsoft.com/office/powerpoint/2010/main" val="10881961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Lst>
  <p:txStyles>
    <p:titleStyle>
      <a:lvl1pPr algn="l" defTabSz="457200" rtl="0" eaLnBrk="0" fontAlgn="base" hangingPunct="0">
        <a:spcBef>
          <a:spcPct val="0"/>
        </a:spcBef>
        <a:spcAft>
          <a:spcPct val="0"/>
        </a:spcAft>
        <a:defRPr sz="4000" b="1" kern="1200">
          <a:solidFill>
            <a:schemeClr val="accent2"/>
          </a:solidFill>
          <a:latin typeface="+mj-lt"/>
          <a:ea typeface="+mj-ea"/>
          <a:cs typeface="+mj-cs"/>
        </a:defRPr>
      </a:lvl1pPr>
      <a:lvl2pPr algn="l" defTabSz="457200" rtl="0" eaLnBrk="0" fontAlgn="base" hangingPunct="0">
        <a:spcBef>
          <a:spcPct val="0"/>
        </a:spcBef>
        <a:spcAft>
          <a:spcPct val="0"/>
        </a:spcAft>
        <a:defRPr sz="4000" b="1">
          <a:solidFill>
            <a:schemeClr val="accent1"/>
          </a:solidFill>
          <a:latin typeface="Arial" charset="0"/>
        </a:defRPr>
      </a:lvl2pPr>
      <a:lvl3pPr algn="l" defTabSz="457200" rtl="0" eaLnBrk="0" fontAlgn="base" hangingPunct="0">
        <a:spcBef>
          <a:spcPct val="0"/>
        </a:spcBef>
        <a:spcAft>
          <a:spcPct val="0"/>
        </a:spcAft>
        <a:defRPr sz="4000" b="1">
          <a:solidFill>
            <a:schemeClr val="accent1"/>
          </a:solidFill>
          <a:latin typeface="Arial" charset="0"/>
        </a:defRPr>
      </a:lvl3pPr>
      <a:lvl4pPr algn="l" defTabSz="457200" rtl="0" eaLnBrk="0" fontAlgn="base" hangingPunct="0">
        <a:spcBef>
          <a:spcPct val="0"/>
        </a:spcBef>
        <a:spcAft>
          <a:spcPct val="0"/>
        </a:spcAft>
        <a:defRPr sz="4000" b="1">
          <a:solidFill>
            <a:schemeClr val="accent1"/>
          </a:solidFill>
          <a:latin typeface="Arial" charset="0"/>
        </a:defRPr>
      </a:lvl4pPr>
      <a:lvl5pPr algn="l" defTabSz="457200" rtl="0" eaLnBrk="0" fontAlgn="base" hangingPunct="0">
        <a:spcBef>
          <a:spcPct val="0"/>
        </a:spcBef>
        <a:spcAft>
          <a:spcPct val="0"/>
        </a:spcAft>
        <a:defRPr sz="4000" b="1">
          <a:solidFill>
            <a:schemeClr val="accent1"/>
          </a:solidFill>
          <a:latin typeface="Arial" charset="0"/>
        </a:defRPr>
      </a:lvl5pPr>
      <a:lvl6pPr marL="457200" algn="l" defTabSz="457200" rtl="0" fontAlgn="base">
        <a:spcBef>
          <a:spcPct val="0"/>
        </a:spcBef>
        <a:spcAft>
          <a:spcPct val="0"/>
        </a:spcAft>
        <a:defRPr sz="4000" b="1">
          <a:solidFill>
            <a:schemeClr val="accent1"/>
          </a:solidFill>
          <a:latin typeface="Arial" charset="0"/>
        </a:defRPr>
      </a:lvl6pPr>
      <a:lvl7pPr marL="914400" algn="l" defTabSz="457200" rtl="0" fontAlgn="base">
        <a:spcBef>
          <a:spcPct val="0"/>
        </a:spcBef>
        <a:spcAft>
          <a:spcPct val="0"/>
        </a:spcAft>
        <a:defRPr sz="4000" b="1">
          <a:solidFill>
            <a:schemeClr val="accent1"/>
          </a:solidFill>
          <a:latin typeface="Arial" charset="0"/>
        </a:defRPr>
      </a:lvl7pPr>
      <a:lvl8pPr marL="1371600" algn="l" defTabSz="457200" rtl="0" fontAlgn="base">
        <a:spcBef>
          <a:spcPct val="0"/>
        </a:spcBef>
        <a:spcAft>
          <a:spcPct val="0"/>
        </a:spcAft>
        <a:defRPr sz="4000" b="1">
          <a:solidFill>
            <a:schemeClr val="accent1"/>
          </a:solidFill>
          <a:latin typeface="Arial" charset="0"/>
        </a:defRPr>
      </a:lvl8pPr>
      <a:lvl9pPr marL="1828800" algn="l" defTabSz="457200" rtl="0" fontAlgn="base">
        <a:spcBef>
          <a:spcPct val="0"/>
        </a:spcBef>
        <a:spcAft>
          <a:spcPct val="0"/>
        </a:spcAft>
        <a:defRPr sz="4000" b="1">
          <a:solidFill>
            <a:schemeClr val="accent1"/>
          </a:solidFill>
          <a:latin typeface="Arial" charset="0"/>
        </a:defRPr>
      </a:lvl9pPr>
    </p:titleStyle>
    <p:bodyStyle>
      <a:lvl1pPr marL="180975" indent="-180975"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468313" indent="-280988"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679450" indent="-200025"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906463" indent="-250825"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1152525" indent="-239713"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hyperlink" Target="https://dyslexickids.wordpress.com/2013/08/08/thank-a-dyslexi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bdadyslexia.org.uk/dyslexia/about-dyslexia/what-is-dyslexia"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www.bdadyslexia.org.uk/dyslexia/about-dyslexia/what-is-dyslexi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680" y="1209582"/>
            <a:ext cx="6071357" cy="3795911"/>
          </a:xfrm>
        </p:spPr>
        <p:txBody>
          <a:bodyPr/>
          <a:lstStyle/>
          <a:p>
            <a:r>
              <a:rPr lang="en-GB" sz="7200" dirty="0">
                <a:solidFill>
                  <a:schemeClr val="accent1"/>
                </a:solidFill>
              </a:rPr>
              <a:t>Dyslexia friendly approaches for home</a:t>
            </a:r>
            <a:endParaRPr lang="en-GB" sz="3000" dirty="0"/>
          </a:p>
        </p:txBody>
      </p:sp>
      <p:sp>
        <p:nvSpPr>
          <p:cNvPr id="3" name="Subtitle 2"/>
          <p:cNvSpPr>
            <a:spLocks noGrp="1"/>
          </p:cNvSpPr>
          <p:nvPr>
            <p:ph type="subTitle" idx="1"/>
          </p:nvPr>
        </p:nvSpPr>
        <p:spPr/>
        <p:txBody>
          <a:bodyPr/>
          <a:lstStyle/>
          <a:p>
            <a:endParaRPr lang="en-GB"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6820042" y="452984"/>
            <a:ext cx="2000250" cy="742950"/>
          </a:xfrm>
          <a:prstGeom prst="rect">
            <a:avLst/>
          </a:prstGeom>
          <a:noFill/>
          <a:ln>
            <a:noFill/>
          </a:ln>
        </p:spPr>
      </p:pic>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847460" y="6482688"/>
            <a:ext cx="863647" cy="371686"/>
          </a:xfrm>
          <a:prstGeom prst="rect">
            <a:avLst/>
          </a:prstGeom>
          <a:noFill/>
          <a:ln>
            <a:noFill/>
          </a:ln>
        </p:spPr>
      </p:pic>
      <p:sp>
        <p:nvSpPr>
          <p:cNvPr id="8" name="Subtitle 2">
            <a:extLst>
              <a:ext uri="{FF2B5EF4-FFF2-40B4-BE49-F238E27FC236}">
                <a16:creationId xmlns:a16="http://schemas.microsoft.com/office/drawing/2014/main" id="{C225DA8B-6220-49B0-808D-E30B4BD88B8E}"/>
              </a:ext>
            </a:extLst>
          </p:cNvPr>
          <p:cNvSpPr txBox="1">
            <a:spLocks/>
          </p:cNvSpPr>
          <p:nvPr/>
        </p:nvSpPr>
        <p:spPr bwMode="auto">
          <a:xfrm>
            <a:off x="451680" y="5375546"/>
            <a:ext cx="4120320" cy="6093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457200" rtl="0" eaLnBrk="0" fontAlgn="base" hangingPunct="0">
              <a:spcBef>
                <a:spcPct val="20000"/>
              </a:spcBef>
              <a:spcAft>
                <a:spcPct val="0"/>
              </a:spcAft>
              <a:buFont typeface="Arial" charset="0"/>
              <a:buNone/>
              <a:defRPr sz="1800" kern="1200">
                <a:solidFill>
                  <a:schemeClr val="tx1"/>
                </a:solidFill>
                <a:latin typeface="+mn-lt"/>
                <a:ea typeface="+mn-ea"/>
                <a:cs typeface="+mn-cs"/>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a:t>Parent Workshop </a:t>
            </a:r>
          </a:p>
          <a:p>
            <a:r>
              <a:rPr lang="en-GB"/>
              <a:t>Entrust: Learning Support </a:t>
            </a:r>
            <a:endParaRPr lang="en-GB" dirty="0"/>
          </a:p>
        </p:txBody>
      </p:sp>
    </p:spTree>
    <p:extLst>
      <p:ext uri="{BB962C8B-B14F-4D97-AF65-F5344CB8AC3E}">
        <p14:creationId xmlns:p14="http://schemas.microsoft.com/office/powerpoint/2010/main" val="35100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What can help in school? </a:t>
            </a:r>
          </a:p>
        </p:txBody>
      </p:sp>
      <p:sp>
        <p:nvSpPr>
          <p:cNvPr id="3" name="Content Placeholder 2"/>
          <p:cNvSpPr>
            <a:spLocks noGrp="1"/>
          </p:cNvSpPr>
          <p:nvPr>
            <p:ph sz="half" idx="1"/>
          </p:nvPr>
        </p:nvSpPr>
        <p:spPr>
          <a:xfrm>
            <a:off x="457198" y="1720140"/>
            <a:ext cx="8686801" cy="4385816"/>
          </a:xfrm>
        </p:spPr>
        <p:txBody>
          <a:bodyPr/>
          <a:lstStyle/>
          <a:p>
            <a:pPr indent="-285750">
              <a:lnSpc>
                <a:spcPct val="100000"/>
              </a:lnSpc>
              <a:buFont typeface="Arial" pitchFamily="34" charset="0"/>
              <a:buChar char="•"/>
            </a:pPr>
            <a:r>
              <a:rPr lang="en-GB" sz="2500" b="0" dirty="0">
                <a:solidFill>
                  <a:schemeClr val="tx2"/>
                </a:solidFill>
              </a:rPr>
              <a:t>Visual timetables </a:t>
            </a:r>
          </a:p>
          <a:p>
            <a:pPr indent="-285750">
              <a:lnSpc>
                <a:spcPct val="100000"/>
              </a:lnSpc>
              <a:buFont typeface="Arial" pitchFamily="34" charset="0"/>
              <a:buChar char="•"/>
            </a:pPr>
            <a:r>
              <a:rPr lang="en-GB" sz="2500" b="0" dirty="0">
                <a:solidFill>
                  <a:schemeClr val="accent1"/>
                </a:solidFill>
              </a:rPr>
              <a:t>Breaking tasks and instructions down into smaller      	chunks. </a:t>
            </a:r>
          </a:p>
          <a:p>
            <a:pPr indent="-285750">
              <a:lnSpc>
                <a:spcPct val="100000"/>
              </a:lnSpc>
              <a:buFont typeface="Arial" pitchFamily="34" charset="0"/>
              <a:buChar char="•"/>
            </a:pPr>
            <a:r>
              <a:rPr lang="en-GB" sz="2500" b="0" dirty="0">
                <a:solidFill>
                  <a:schemeClr val="tx2"/>
                </a:solidFill>
              </a:rPr>
              <a:t>Daily reading and talking about the text, vocabulary etc. </a:t>
            </a:r>
          </a:p>
          <a:p>
            <a:pPr indent="-285750">
              <a:lnSpc>
                <a:spcPct val="100000"/>
              </a:lnSpc>
              <a:buFont typeface="Arial" pitchFamily="34" charset="0"/>
              <a:buChar char="•"/>
            </a:pPr>
            <a:r>
              <a:rPr lang="en-GB" sz="2500" b="0" dirty="0">
                <a:solidFill>
                  <a:schemeClr val="accent1"/>
                </a:solidFill>
              </a:rPr>
              <a:t>Having access to the text before the lesson. </a:t>
            </a:r>
          </a:p>
          <a:p>
            <a:pPr indent="-285750">
              <a:lnSpc>
                <a:spcPct val="100000"/>
              </a:lnSpc>
              <a:buFont typeface="Arial" pitchFamily="34" charset="0"/>
              <a:buChar char="•"/>
            </a:pPr>
            <a:r>
              <a:rPr lang="en-GB" sz="2500" b="0" dirty="0">
                <a:solidFill>
                  <a:schemeClr val="tx2"/>
                </a:solidFill>
              </a:rPr>
              <a:t>Practical, multisensory and memorable ways of learning 	spellings.</a:t>
            </a:r>
          </a:p>
          <a:p>
            <a:pPr indent="-285750">
              <a:lnSpc>
                <a:spcPct val="100000"/>
              </a:lnSpc>
              <a:buFont typeface="Arial" pitchFamily="34" charset="0"/>
              <a:buChar char="•"/>
            </a:pPr>
            <a:r>
              <a:rPr lang="en-GB" sz="2500" b="0" dirty="0">
                <a:solidFill>
                  <a:schemeClr val="accent1"/>
                </a:solidFill>
              </a:rPr>
              <a:t>Help with organisation of equipment and tasks.</a:t>
            </a:r>
          </a:p>
          <a:p>
            <a:pPr indent="-285750">
              <a:lnSpc>
                <a:spcPct val="100000"/>
              </a:lnSpc>
              <a:buFont typeface="Arial" pitchFamily="34" charset="0"/>
              <a:buChar char="•"/>
            </a:pPr>
            <a:r>
              <a:rPr lang="en-GB" sz="2500" b="0" dirty="0">
                <a:solidFill>
                  <a:schemeClr val="tx2"/>
                </a:solidFill>
              </a:rPr>
              <a:t>Desktop prompts and key words.  </a:t>
            </a:r>
            <a:endParaRPr lang="en-GB" sz="2500" b="0" dirty="0">
              <a:solidFill>
                <a:schemeClr val="accent1"/>
              </a:solidFill>
            </a:endParaRPr>
          </a:p>
        </p:txBody>
      </p:sp>
      <p:sp>
        <p:nvSpPr>
          <p:cNvPr id="5" name="Slide Number Placeholder 4"/>
          <p:cNvSpPr>
            <a:spLocks noGrp="1"/>
          </p:cNvSpPr>
          <p:nvPr>
            <p:ph type="sldNum" sz="quarter" idx="12"/>
          </p:nvPr>
        </p:nvSpPr>
        <p:spPr/>
        <p:txBody>
          <a:bodyPr/>
          <a:lstStyle/>
          <a:p>
            <a:pPr>
              <a:defRPr/>
            </a:pPr>
            <a:fld id="{087B1A16-F3DA-4B92-A0BA-BCFF95B01AE9}" type="slidenum">
              <a:rPr lang="en-GB" smtClean="0"/>
              <a:pPr>
                <a:defRPr/>
              </a:pPr>
              <a:t>10</a:t>
            </a:fld>
            <a:endParaRPr lang="en-GB"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847460" y="6482688"/>
            <a:ext cx="863647" cy="371686"/>
          </a:xfrm>
          <a:prstGeom prst="rect">
            <a:avLst/>
          </a:prstGeom>
          <a:noFill/>
          <a:ln>
            <a:noFill/>
          </a:ln>
        </p:spPr>
      </p:pic>
    </p:spTree>
    <p:extLst>
      <p:ext uri="{BB962C8B-B14F-4D97-AF65-F5344CB8AC3E}">
        <p14:creationId xmlns:p14="http://schemas.microsoft.com/office/powerpoint/2010/main" val="3352156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2625"/>
            <a:ext cx="8229600" cy="1846659"/>
          </a:xfrm>
        </p:spPr>
        <p:txBody>
          <a:bodyPr/>
          <a:lstStyle/>
          <a:p>
            <a:r>
              <a:rPr lang="en-GB" dirty="0">
                <a:solidFill>
                  <a:schemeClr val="accent1"/>
                </a:solidFill>
              </a:rPr>
              <a:t>What can I do if my child is struggling with reading and spelling? </a:t>
            </a:r>
          </a:p>
        </p:txBody>
      </p:sp>
      <p:sp>
        <p:nvSpPr>
          <p:cNvPr id="5" name="Slide Number Placeholder 4"/>
          <p:cNvSpPr>
            <a:spLocks noGrp="1"/>
          </p:cNvSpPr>
          <p:nvPr>
            <p:ph type="sldNum" sz="quarter" idx="12"/>
          </p:nvPr>
        </p:nvSpPr>
        <p:spPr/>
        <p:txBody>
          <a:bodyPr/>
          <a:lstStyle/>
          <a:p>
            <a:pPr>
              <a:defRPr/>
            </a:pPr>
            <a:fld id="{087B1A16-F3DA-4B92-A0BA-BCFF95B01AE9}" type="slidenum">
              <a:rPr lang="en-GB" smtClean="0"/>
              <a:pPr>
                <a:defRPr/>
              </a:pPr>
              <a:t>11</a:t>
            </a:fld>
            <a:endParaRPr lang="en-GB" dirty="0"/>
          </a:p>
        </p:txBody>
      </p:sp>
      <p:sp>
        <p:nvSpPr>
          <p:cNvPr id="6" name="Content Placeholder 2"/>
          <p:cNvSpPr>
            <a:spLocks noGrp="1"/>
          </p:cNvSpPr>
          <p:nvPr>
            <p:ph sz="half" idx="1"/>
          </p:nvPr>
        </p:nvSpPr>
        <p:spPr>
          <a:xfrm>
            <a:off x="457199" y="2813447"/>
            <a:ext cx="8086299" cy="2926699"/>
          </a:xfrm>
        </p:spPr>
        <p:txBody>
          <a:bodyPr/>
          <a:lstStyle/>
          <a:p>
            <a:pPr marL="468000" indent="-285750">
              <a:lnSpc>
                <a:spcPct val="150000"/>
              </a:lnSpc>
              <a:spcAft>
                <a:spcPts val="0"/>
              </a:spcAft>
              <a:buFont typeface="Arial" pitchFamily="34" charset="0"/>
              <a:buChar char="•"/>
            </a:pPr>
            <a:r>
              <a:rPr lang="en-GB" sz="2600" b="0" dirty="0"/>
              <a:t>Share your concerns with the class teacher and discuss ways you can help with reading and spelling at home.  </a:t>
            </a:r>
          </a:p>
          <a:p>
            <a:pPr marL="468000" indent="-285750">
              <a:lnSpc>
                <a:spcPct val="150000"/>
              </a:lnSpc>
              <a:spcAft>
                <a:spcPts val="0"/>
              </a:spcAft>
              <a:buFont typeface="Arial" pitchFamily="34" charset="0"/>
              <a:buChar char="•"/>
            </a:pPr>
            <a:r>
              <a:rPr lang="en-GB" sz="2600" b="0" dirty="0">
                <a:solidFill>
                  <a:schemeClr val="tx2"/>
                </a:solidFill>
              </a:rPr>
              <a:t>Daily reading practice, little and often, is essential in and out of school. </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7847460" y="6482688"/>
            <a:ext cx="863647" cy="371686"/>
          </a:xfrm>
          <a:prstGeom prst="rect">
            <a:avLst/>
          </a:prstGeom>
          <a:noFill/>
          <a:ln>
            <a:noFill/>
          </a:ln>
        </p:spPr>
      </p:pic>
    </p:spTree>
    <p:extLst>
      <p:ext uri="{BB962C8B-B14F-4D97-AF65-F5344CB8AC3E}">
        <p14:creationId xmlns:p14="http://schemas.microsoft.com/office/powerpoint/2010/main" val="1089237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A480-67BE-4BC4-86DB-294F1CC67B32}"/>
              </a:ext>
            </a:extLst>
          </p:cNvPr>
          <p:cNvSpPr>
            <a:spLocks noGrp="1"/>
          </p:cNvSpPr>
          <p:nvPr>
            <p:ph type="title"/>
          </p:nvPr>
        </p:nvSpPr>
        <p:spPr/>
        <p:txBody>
          <a:bodyPr/>
          <a:lstStyle/>
          <a:p>
            <a:r>
              <a:rPr lang="en-GB" dirty="0">
                <a:solidFill>
                  <a:schemeClr val="accent1"/>
                </a:solidFill>
              </a:rPr>
              <a:t>Helping at home with reading </a:t>
            </a:r>
          </a:p>
        </p:txBody>
      </p:sp>
      <p:sp>
        <p:nvSpPr>
          <p:cNvPr id="6" name="Content Placeholder 5">
            <a:extLst>
              <a:ext uri="{FF2B5EF4-FFF2-40B4-BE49-F238E27FC236}">
                <a16:creationId xmlns:a16="http://schemas.microsoft.com/office/drawing/2014/main" id="{2B4624C5-5396-4029-A87B-4077CAB580C8}"/>
              </a:ext>
            </a:extLst>
          </p:cNvPr>
          <p:cNvSpPr>
            <a:spLocks noGrp="1"/>
          </p:cNvSpPr>
          <p:nvPr>
            <p:ph idx="1"/>
          </p:nvPr>
        </p:nvSpPr>
        <p:spPr>
          <a:xfrm>
            <a:off x="398208" y="1611208"/>
            <a:ext cx="8229600" cy="4515595"/>
          </a:xfrm>
        </p:spPr>
        <p:txBody>
          <a:bodyPr/>
          <a:lstStyle/>
          <a:p>
            <a:pPr marL="457200" indent="-457200">
              <a:buFont typeface="Arial" panose="020B0604020202020204" pitchFamily="34" charset="0"/>
              <a:buChar char="•"/>
            </a:pPr>
            <a:r>
              <a:rPr lang="en-GB" altLang="en-US" sz="2600" dirty="0">
                <a:solidFill>
                  <a:schemeClr val="tx1"/>
                </a:solidFill>
                <a:latin typeface="+mj-lt"/>
              </a:rPr>
              <a:t>Have a regular time for reading and ensure it is quiet and comfortable!</a:t>
            </a:r>
          </a:p>
          <a:p>
            <a:pPr marL="457200" indent="-457200">
              <a:buFont typeface="Arial" panose="020B0604020202020204" pitchFamily="34" charset="0"/>
              <a:buChar char="•"/>
            </a:pPr>
            <a:r>
              <a:rPr lang="en-GB" altLang="en-US" sz="2600" dirty="0">
                <a:latin typeface="+mj-lt"/>
              </a:rPr>
              <a:t>Talk through the book before reading.  </a:t>
            </a:r>
          </a:p>
          <a:p>
            <a:pPr marL="457200" indent="-457200">
              <a:buFont typeface="Arial" panose="020B0604020202020204" pitchFamily="34" charset="0"/>
              <a:buChar char="•"/>
            </a:pPr>
            <a:r>
              <a:rPr lang="en-GB" altLang="en-US" sz="2600" dirty="0">
                <a:solidFill>
                  <a:schemeClr val="tx1"/>
                </a:solidFill>
                <a:latin typeface="+mj-lt"/>
              </a:rPr>
              <a:t>Read books at the correct reading level for independent reading.  </a:t>
            </a:r>
          </a:p>
          <a:p>
            <a:pPr marL="457200" indent="-457200">
              <a:buFont typeface="Arial" panose="020B0604020202020204" pitchFamily="34" charset="0"/>
              <a:buChar char="•"/>
            </a:pPr>
            <a:r>
              <a:rPr lang="en-GB" altLang="en-US" sz="2600" dirty="0">
                <a:latin typeface="+mj-lt"/>
              </a:rPr>
              <a:t>Re-read books.  </a:t>
            </a:r>
          </a:p>
          <a:p>
            <a:pPr marL="457200" indent="-457200">
              <a:buFont typeface="Arial" panose="020B0604020202020204" pitchFamily="34" charset="0"/>
              <a:buChar char="•"/>
            </a:pPr>
            <a:r>
              <a:rPr lang="en-GB" altLang="en-US" sz="2600" dirty="0">
                <a:solidFill>
                  <a:schemeClr val="tx1"/>
                </a:solidFill>
                <a:latin typeface="+mj-lt"/>
              </a:rPr>
              <a:t>Share books together at an appropriate age level to develop vocabulary and story / writing structures. </a:t>
            </a:r>
          </a:p>
          <a:p>
            <a:pPr marL="457200" indent="-457200">
              <a:buFont typeface="Arial" panose="020B0604020202020204" pitchFamily="34" charset="0"/>
              <a:buChar char="•"/>
            </a:pPr>
            <a:r>
              <a:rPr lang="en-GB" altLang="en-US" sz="2600" dirty="0">
                <a:latin typeface="+mj-lt"/>
              </a:rPr>
              <a:t>Listen to stories and plays online, radio etc.</a:t>
            </a:r>
            <a:endParaRPr lang="en-GB" sz="2600" dirty="0">
              <a:solidFill>
                <a:schemeClr val="tx1"/>
              </a:solidFill>
              <a:latin typeface="+mj-lt"/>
            </a:endParaRPr>
          </a:p>
        </p:txBody>
      </p:sp>
      <p:sp>
        <p:nvSpPr>
          <p:cNvPr id="5" name="Slide Number Placeholder 4">
            <a:extLst>
              <a:ext uri="{FF2B5EF4-FFF2-40B4-BE49-F238E27FC236}">
                <a16:creationId xmlns:a16="http://schemas.microsoft.com/office/drawing/2014/main" id="{C988FC3F-5257-435B-9C81-7BFF061C2517}"/>
              </a:ext>
            </a:extLst>
          </p:cNvPr>
          <p:cNvSpPr>
            <a:spLocks noGrp="1"/>
          </p:cNvSpPr>
          <p:nvPr>
            <p:ph type="sldNum" sz="quarter" idx="12"/>
          </p:nvPr>
        </p:nvSpPr>
        <p:spPr/>
        <p:txBody>
          <a:bodyPr/>
          <a:lstStyle/>
          <a:p>
            <a:pPr>
              <a:defRPr/>
            </a:pPr>
            <a:fld id="{087B1A16-F3DA-4B92-A0BA-BCFF95B01AE9}" type="slidenum">
              <a:rPr lang="en-GB" smtClean="0"/>
              <a:pPr>
                <a:defRPr/>
              </a:pPr>
              <a:t>12</a:t>
            </a:fld>
            <a:endParaRPr lang="en-GB" dirty="0"/>
          </a:p>
        </p:txBody>
      </p:sp>
    </p:spTree>
    <p:extLst>
      <p:ext uri="{BB962C8B-B14F-4D97-AF65-F5344CB8AC3E}">
        <p14:creationId xmlns:p14="http://schemas.microsoft.com/office/powerpoint/2010/main" val="390002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A480-67BE-4BC4-86DB-294F1CC67B32}"/>
              </a:ext>
            </a:extLst>
          </p:cNvPr>
          <p:cNvSpPr>
            <a:spLocks noGrp="1"/>
          </p:cNvSpPr>
          <p:nvPr>
            <p:ph type="title"/>
          </p:nvPr>
        </p:nvSpPr>
        <p:spPr/>
        <p:txBody>
          <a:bodyPr/>
          <a:lstStyle/>
          <a:p>
            <a:r>
              <a:rPr lang="en-GB" dirty="0">
                <a:solidFill>
                  <a:schemeClr val="accent1"/>
                </a:solidFill>
              </a:rPr>
              <a:t>Helping at home with reading </a:t>
            </a:r>
          </a:p>
        </p:txBody>
      </p:sp>
      <p:sp>
        <p:nvSpPr>
          <p:cNvPr id="6" name="Content Placeholder 5">
            <a:extLst>
              <a:ext uri="{FF2B5EF4-FFF2-40B4-BE49-F238E27FC236}">
                <a16:creationId xmlns:a16="http://schemas.microsoft.com/office/drawing/2014/main" id="{2B4624C5-5396-4029-A87B-4077CAB580C8}"/>
              </a:ext>
            </a:extLst>
          </p:cNvPr>
          <p:cNvSpPr>
            <a:spLocks noGrp="1"/>
          </p:cNvSpPr>
          <p:nvPr>
            <p:ph idx="1"/>
          </p:nvPr>
        </p:nvSpPr>
        <p:spPr>
          <a:xfrm>
            <a:off x="398208" y="1699699"/>
            <a:ext cx="8229600" cy="4047775"/>
          </a:xfrm>
        </p:spPr>
        <p:txBody>
          <a:bodyPr/>
          <a:lstStyle/>
          <a:p>
            <a:pPr marL="457200" indent="-457200">
              <a:lnSpc>
                <a:spcPct val="80000"/>
              </a:lnSpc>
              <a:buFont typeface="Arial" panose="020B0604020202020204" pitchFamily="34" charset="0"/>
              <a:buChar char="•"/>
            </a:pPr>
            <a:r>
              <a:rPr lang="en-GB" altLang="en-US" sz="2600" dirty="0">
                <a:solidFill>
                  <a:schemeClr val="tx1"/>
                </a:solidFill>
                <a:latin typeface="+mj-lt"/>
              </a:rPr>
              <a:t>When your child reads to you and they get stuck :</a:t>
            </a:r>
          </a:p>
          <a:p>
            <a:pPr marL="1136650" lvl="2" indent="-457200">
              <a:lnSpc>
                <a:spcPct val="80000"/>
              </a:lnSpc>
              <a:buFont typeface="+mj-lt"/>
              <a:buAutoNum type="arabicPeriod"/>
            </a:pPr>
            <a:r>
              <a:rPr lang="en-GB" altLang="en-US" sz="2600" dirty="0">
                <a:solidFill>
                  <a:schemeClr val="tx2"/>
                </a:solidFill>
                <a:latin typeface="+mj-lt"/>
              </a:rPr>
              <a:t>Talk about the sounds in the word</a:t>
            </a:r>
          </a:p>
          <a:p>
            <a:pPr marL="1136650" lvl="2" indent="-457200">
              <a:lnSpc>
                <a:spcPct val="80000"/>
              </a:lnSpc>
              <a:buFont typeface="+mj-lt"/>
              <a:buAutoNum type="arabicPeriod"/>
            </a:pPr>
            <a:r>
              <a:rPr lang="en-GB" altLang="en-US" sz="2600" dirty="0">
                <a:solidFill>
                  <a:schemeClr val="tx1"/>
                </a:solidFill>
                <a:latin typeface="+mj-lt"/>
              </a:rPr>
              <a:t>Find a word in a word</a:t>
            </a:r>
            <a:endParaRPr lang="en-GB" altLang="en-US" sz="2600" dirty="0">
              <a:solidFill>
                <a:schemeClr val="tx2"/>
              </a:solidFill>
              <a:latin typeface="+mj-lt"/>
            </a:endParaRPr>
          </a:p>
          <a:p>
            <a:pPr marL="1136650" lvl="2" indent="-457200">
              <a:lnSpc>
                <a:spcPct val="80000"/>
              </a:lnSpc>
              <a:buFont typeface="+mj-lt"/>
              <a:buAutoNum type="arabicPeriod"/>
            </a:pPr>
            <a:r>
              <a:rPr lang="en-GB" altLang="en-US" sz="2600" dirty="0">
                <a:solidFill>
                  <a:schemeClr val="tx2"/>
                </a:solidFill>
                <a:latin typeface="+mj-lt"/>
              </a:rPr>
              <a:t>Point to a picture cue</a:t>
            </a:r>
          </a:p>
          <a:p>
            <a:pPr marL="1136650" lvl="2" indent="-457200">
              <a:lnSpc>
                <a:spcPct val="80000"/>
              </a:lnSpc>
              <a:buFont typeface="+mj-lt"/>
              <a:buAutoNum type="arabicPeriod"/>
            </a:pPr>
            <a:r>
              <a:rPr lang="en-GB" altLang="en-US" sz="2600" dirty="0">
                <a:latin typeface="+mj-lt"/>
              </a:rPr>
              <a:t>Paired reading </a:t>
            </a:r>
            <a:endParaRPr lang="en-GB" altLang="en-US" sz="2600" dirty="0">
              <a:solidFill>
                <a:schemeClr val="tx1"/>
              </a:solidFill>
              <a:latin typeface="+mj-lt"/>
            </a:endParaRPr>
          </a:p>
          <a:p>
            <a:pPr marL="457200" indent="-457200">
              <a:buFont typeface="Arial" panose="020B0604020202020204" pitchFamily="34" charset="0"/>
              <a:buChar char="•"/>
            </a:pPr>
            <a:endParaRPr lang="en-GB" altLang="en-US" sz="2600" dirty="0">
              <a:solidFill>
                <a:schemeClr val="tx1"/>
              </a:solidFill>
              <a:latin typeface="+mj-lt"/>
            </a:endParaRPr>
          </a:p>
          <a:p>
            <a:pPr marL="457200" indent="-457200">
              <a:buFont typeface="Arial" panose="020B0604020202020204" pitchFamily="34" charset="0"/>
              <a:buChar char="•"/>
            </a:pPr>
            <a:r>
              <a:rPr lang="en-GB" altLang="en-US" sz="2600" dirty="0">
                <a:solidFill>
                  <a:schemeClr val="tx1"/>
                </a:solidFill>
                <a:latin typeface="+mj-lt"/>
              </a:rPr>
              <a:t>Play word games with the text. </a:t>
            </a:r>
          </a:p>
          <a:p>
            <a:pPr marL="457200" indent="-457200">
              <a:buFont typeface="Arial" panose="020B0604020202020204" pitchFamily="34" charset="0"/>
              <a:buChar char="•"/>
            </a:pPr>
            <a:r>
              <a:rPr lang="en-GB" altLang="en-US" sz="2600" dirty="0">
                <a:latin typeface="+mj-lt"/>
              </a:rPr>
              <a:t>Talk about the book. </a:t>
            </a:r>
          </a:p>
          <a:p>
            <a:pPr marL="457200" indent="-457200">
              <a:buFont typeface="Arial" panose="020B0604020202020204" pitchFamily="34" charset="0"/>
              <a:buChar char="•"/>
            </a:pPr>
            <a:r>
              <a:rPr lang="en-GB" altLang="en-US" sz="2600" dirty="0">
                <a:solidFill>
                  <a:schemeClr val="tx1"/>
                </a:solidFill>
                <a:latin typeface="+mj-lt"/>
              </a:rPr>
              <a:t>Discuss unknown words. </a:t>
            </a:r>
            <a:endParaRPr lang="en-GB" sz="2600" dirty="0">
              <a:solidFill>
                <a:schemeClr val="tx1"/>
              </a:solidFill>
              <a:latin typeface="+mj-lt"/>
            </a:endParaRPr>
          </a:p>
        </p:txBody>
      </p:sp>
      <p:sp>
        <p:nvSpPr>
          <p:cNvPr id="5" name="Slide Number Placeholder 4">
            <a:extLst>
              <a:ext uri="{FF2B5EF4-FFF2-40B4-BE49-F238E27FC236}">
                <a16:creationId xmlns:a16="http://schemas.microsoft.com/office/drawing/2014/main" id="{C988FC3F-5257-435B-9C81-7BFF061C2517}"/>
              </a:ext>
            </a:extLst>
          </p:cNvPr>
          <p:cNvSpPr>
            <a:spLocks noGrp="1"/>
          </p:cNvSpPr>
          <p:nvPr>
            <p:ph type="sldNum" sz="quarter" idx="12"/>
          </p:nvPr>
        </p:nvSpPr>
        <p:spPr/>
        <p:txBody>
          <a:bodyPr/>
          <a:lstStyle/>
          <a:p>
            <a:pPr>
              <a:defRPr/>
            </a:pPr>
            <a:fld id="{087B1A16-F3DA-4B92-A0BA-BCFF95B01AE9}" type="slidenum">
              <a:rPr lang="en-GB" smtClean="0"/>
              <a:pPr>
                <a:defRPr/>
              </a:pPr>
              <a:t>13</a:t>
            </a:fld>
            <a:endParaRPr lang="en-GB" dirty="0"/>
          </a:p>
        </p:txBody>
      </p:sp>
    </p:spTree>
    <p:extLst>
      <p:ext uri="{BB962C8B-B14F-4D97-AF65-F5344CB8AC3E}">
        <p14:creationId xmlns:p14="http://schemas.microsoft.com/office/powerpoint/2010/main" val="303119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A480-67BE-4BC4-86DB-294F1CC67B32}"/>
              </a:ext>
            </a:extLst>
          </p:cNvPr>
          <p:cNvSpPr>
            <a:spLocks noGrp="1"/>
          </p:cNvSpPr>
          <p:nvPr>
            <p:ph type="title"/>
          </p:nvPr>
        </p:nvSpPr>
        <p:spPr/>
        <p:txBody>
          <a:bodyPr/>
          <a:lstStyle/>
          <a:p>
            <a:r>
              <a:rPr lang="en-GB" dirty="0">
                <a:solidFill>
                  <a:schemeClr val="accent1"/>
                </a:solidFill>
              </a:rPr>
              <a:t>Helping at home with spelling  </a:t>
            </a:r>
          </a:p>
        </p:txBody>
      </p:sp>
      <p:sp>
        <p:nvSpPr>
          <p:cNvPr id="6" name="Content Placeholder 5">
            <a:extLst>
              <a:ext uri="{FF2B5EF4-FFF2-40B4-BE49-F238E27FC236}">
                <a16:creationId xmlns:a16="http://schemas.microsoft.com/office/drawing/2014/main" id="{468DA6E8-D84A-4AED-9420-56872D997581}"/>
              </a:ext>
            </a:extLst>
          </p:cNvPr>
          <p:cNvSpPr>
            <a:spLocks noGrp="1"/>
          </p:cNvSpPr>
          <p:nvPr>
            <p:ph idx="1"/>
          </p:nvPr>
        </p:nvSpPr>
        <p:spPr>
          <a:xfrm>
            <a:off x="457200" y="1699697"/>
            <a:ext cx="8229600" cy="2508892"/>
          </a:xfrm>
        </p:spPr>
        <p:txBody>
          <a:bodyPr/>
          <a:lstStyle/>
          <a:p>
            <a:pPr marL="571500" indent="-571500">
              <a:buFont typeface="Arial" panose="020B0604020202020204" pitchFamily="34" charset="0"/>
              <a:buChar char="•"/>
            </a:pPr>
            <a:r>
              <a:rPr lang="en-GB" altLang="en-US" sz="2600" dirty="0">
                <a:latin typeface="+mj-lt"/>
              </a:rPr>
              <a:t>Make it fun and multisensory. </a:t>
            </a:r>
          </a:p>
          <a:p>
            <a:pPr marL="571500" indent="-571500">
              <a:buFont typeface="Arial" panose="020B0604020202020204" pitchFamily="34" charset="0"/>
              <a:buChar char="•"/>
            </a:pPr>
            <a:r>
              <a:rPr lang="en-GB" altLang="en-US" sz="2600" dirty="0">
                <a:solidFill>
                  <a:schemeClr val="tx1"/>
                </a:solidFill>
                <a:latin typeface="+mj-lt"/>
              </a:rPr>
              <a:t>Use a variety of methods. </a:t>
            </a:r>
          </a:p>
          <a:p>
            <a:pPr marL="571500" indent="-571500">
              <a:buFont typeface="Arial" panose="020B0604020202020204" pitchFamily="34" charset="0"/>
              <a:buChar char="•"/>
            </a:pPr>
            <a:r>
              <a:rPr lang="en-GB" altLang="en-US" sz="2600" dirty="0">
                <a:latin typeface="+mj-lt"/>
              </a:rPr>
              <a:t>Consider the number of spellings being practised. </a:t>
            </a:r>
          </a:p>
          <a:p>
            <a:pPr marL="571500" indent="-571500">
              <a:buFont typeface="Arial" panose="020B0604020202020204" pitchFamily="34" charset="0"/>
              <a:buChar char="•"/>
            </a:pPr>
            <a:r>
              <a:rPr lang="en-GB" altLang="en-US" sz="2600" dirty="0">
                <a:solidFill>
                  <a:schemeClr val="tx1"/>
                </a:solidFill>
                <a:latin typeface="+mj-lt"/>
              </a:rPr>
              <a:t>Give spellings in context and ensure understanding of the words. </a:t>
            </a:r>
          </a:p>
        </p:txBody>
      </p:sp>
      <p:sp>
        <p:nvSpPr>
          <p:cNvPr id="5" name="Slide Number Placeholder 4">
            <a:extLst>
              <a:ext uri="{FF2B5EF4-FFF2-40B4-BE49-F238E27FC236}">
                <a16:creationId xmlns:a16="http://schemas.microsoft.com/office/drawing/2014/main" id="{C988FC3F-5257-435B-9C81-7BFF061C2517}"/>
              </a:ext>
            </a:extLst>
          </p:cNvPr>
          <p:cNvSpPr>
            <a:spLocks noGrp="1"/>
          </p:cNvSpPr>
          <p:nvPr>
            <p:ph type="sldNum" sz="quarter" idx="12"/>
          </p:nvPr>
        </p:nvSpPr>
        <p:spPr/>
        <p:txBody>
          <a:bodyPr/>
          <a:lstStyle/>
          <a:p>
            <a:pPr>
              <a:defRPr/>
            </a:pPr>
            <a:fld id="{087B1A16-F3DA-4B92-A0BA-BCFF95B01AE9}" type="slidenum">
              <a:rPr lang="en-GB" smtClean="0"/>
              <a:pPr>
                <a:defRPr/>
              </a:pPr>
              <a:t>14</a:t>
            </a:fld>
            <a:endParaRPr lang="en-GB" dirty="0"/>
          </a:p>
        </p:txBody>
      </p:sp>
    </p:spTree>
    <p:extLst>
      <p:ext uri="{BB962C8B-B14F-4D97-AF65-F5344CB8AC3E}">
        <p14:creationId xmlns:p14="http://schemas.microsoft.com/office/powerpoint/2010/main" val="2573956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8394-8035-463F-BDBE-65DF51FED7A6}"/>
              </a:ext>
            </a:extLst>
          </p:cNvPr>
          <p:cNvSpPr>
            <a:spLocks noGrp="1"/>
          </p:cNvSpPr>
          <p:nvPr>
            <p:ph type="title"/>
          </p:nvPr>
        </p:nvSpPr>
        <p:spPr/>
        <p:txBody>
          <a:bodyPr/>
          <a:lstStyle/>
          <a:p>
            <a:r>
              <a:rPr lang="en-GB" dirty="0">
                <a:solidFill>
                  <a:schemeClr val="accent1"/>
                </a:solidFill>
              </a:rPr>
              <a:t>Activity</a:t>
            </a:r>
            <a:r>
              <a:rPr lang="en-GB" dirty="0"/>
              <a:t> </a:t>
            </a:r>
          </a:p>
        </p:txBody>
      </p:sp>
      <p:sp>
        <p:nvSpPr>
          <p:cNvPr id="3" name="Content Placeholder 2">
            <a:extLst>
              <a:ext uri="{FF2B5EF4-FFF2-40B4-BE49-F238E27FC236}">
                <a16:creationId xmlns:a16="http://schemas.microsoft.com/office/drawing/2014/main" id="{41E3414C-2947-434A-BB37-DF043E3E5340}"/>
              </a:ext>
            </a:extLst>
          </p:cNvPr>
          <p:cNvSpPr>
            <a:spLocks noGrp="1"/>
          </p:cNvSpPr>
          <p:nvPr>
            <p:ph idx="1"/>
          </p:nvPr>
        </p:nvSpPr>
        <p:spPr/>
        <p:txBody>
          <a:bodyPr/>
          <a:lstStyle/>
          <a:p>
            <a:r>
              <a:rPr lang="en-GB" dirty="0"/>
              <a:t>Make a mnemonic </a:t>
            </a:r>
          </a:p>
        </p:txBody>
      </p:sp>
      <p:sp>
        <p:nvSpPr>
          <p:cNvPr id="4" name="Slide Number Placeholder 3">
            <a:extLst>
              <a:ext uri="{FF2B5EF4-FFF2-40B4-BE49-F238E27FC236}">
                <a16:creationId xmlns:a16="http://schemas.microsoft.com/office/drawing/2014/main" id="{FC15367E-0688-47E2-B749-E8AAFB0F4A41}"/>
              </a:ext>
            </a:extLst>
          </p:cNvPr>
          <p:cNvSpPr>
            <a:spLocks noGrp="1"/>
          </p:cNvSpPr>
          <p:nvPr>
            <p:ph type="sldNum" sz="quarter" idx="12"/>
          </p:nvPr>
        </p:nvSpPr>
        <p:spPr/>
        <p:txBody>
          <a:bodyPr/>
          <a:lstStyle/>
          <a:p>
            <a:pPr>
              <a:defRPr/>
            </a:pPr>
            <a:fld id="{B4DFB48C-A17F-4F07-BB7A-927C364E40DF}" type="slidenum">
              <a:rPr lang="en-GB" smtClean="0"/>
              <a:pPr>
                <a:defRPr/>
              </a:pPr>
              <a:t>15</a:t>
            </a:fld>
            <a:endParaRPr lang="en-GB" dirty="0"/>
          </a:p>
        </p:txBody>
      </p:sp>
      <p:sp>
        <p:nvSpPr>
          <p:cNvPr id="5" name="Title 1">
            <a:extLst>
              <a:ext uri="{FF2B5EF4-FFF2-40B4-BE49-F238E27FC236}">
                <a16:creationId xmlns:a16="http://schemas.microsoft.com/office/drawing/2014/main" id="{A72E0ACE-FC42-4635-A129-C1B0B49D5C96}"/>
              </a:ext>
            </a:extLst>
          </p:cNvPr>
          <p:cNvSpPr txBox="1">
            <a:spLocks/>
          </p:cNvSpPr>
          <p:nvPr/>
        </p:nvSpPr>
        <p:spPr bwMode="auto">
          <a:xfrm>
            <a:off x="4365969" y="2417162"/>
            <a:ext cx="4087498" cy="369331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457200" rtl="0" eaLnBrk="0" fontAlgn="base" hangingPunct="0">
              <a:spcBef>
                <a:spcPct val="0"/>
              </a:spcBef>
              <a:spcAft>
                <a:spcPct val="0"/>
              </a:spcAft>
              <a:defRPr sz="4000" b="1" kern="1200">
                <a:solidFill>
                  <a:schemeClr val="tx1"/>
                </a:solidFill>
                <a:latin typeface="+mj-lt"/>
                <a:ea typeface="+mj-ea"/>
                <a:cs typeface="+mj-cs"/>
              </a:defRPr>
            </a:lvl1pPr>
            <a:lvl2pPr algn="l" defTabSz="457200" rtl="0" eaLnBrk="0" fontAlgn="base" hangingPunct="0">
              <a:spcBef>
                <a:spcPct val="0"/>
              </a:spcBef>
              <a:spcAft>
                <a:spcPct val="0"/>
              </a:spcAft>
              <a:defRPr sz="4000" b="1">
                <a:solidFill>
                  <a:schemeClr val="accent1"/>
                </a:solidFill>
                <a:latin typeface="Arial" charset="0"/>
              </a:defRPr>
            </a:lvl2pPr>
            <a:lvl3pPr algn="l" defTabSz="457200" rtl="0" eaLnBrk="0" fontAlgn="base" hangingPunct="0">
              <a:spcBef>
                <a:spcPct val="0"/>
              </a:spcBef>
              <a:spcAft>
                <a:spcPct val="0"/>
              </a:spcAft>
              <a:defRPr sz="4000" b="1">
                <a:solidFill>
                  <a:schemeClr val="accent1"/>
                </a:solidFill>
                <a:latin typeface="Arial" charset="0"/>
              </a:defRPr>
            </a:lvl3pPr>
            <a:lvl4pPr algn="l" defTabSz="457200" rtl="0" eaLnBrk="0" fontAlgn="base" hangingPunct="0">
              <a:spcBef>
                <a:spcPct val="0"/>
              </a:spcBef>
              <a:spcAft>
                <a:spcPct val="0"/>
              </a:spcAft>
              <a:defRPr sz="4000" b="1">
                <a:solidFill>
                  <a:schemeClr val="accent1"/>
                </a:solidFill>
                <a:latin typeface="Arial" charset="0"/>
              </a:defRPr>
            </a:lvl4pPr>
            <a:lvl5pPr algn="l" defTabSz="457200" rtl="0" eaLnBrk="0" fontAlgn="base" hangingPunct="0">
              <a:spcBef>
                <a:spcPct val="0"/>
              </a:spcBef>
              <a:spcAft>
                <a:spcPct val="0"/>
              </a:spcAft>
              <a:defRPr sz="4000" b="1">
                <a:solidFill>
                  <a:schemeClr val="accent1"/>
                </a:solidFill>
                <a:latin typeface="Arial" charset="0"/>
              </a:defRPr>
            </a:lvl5pPr>
            <a:lvl6pPr marL="457200" algn="l" defTabSz="457200" rtl="0" fontAlgn="base">
              <a:spcBef>
                <a:spcPct val="0"/>
              </a:spcBef>
              <a:spcAft>
                <a:spcPct val="0"/>
              </a:spcAft>
              <a:defRPr sz="4000" b="1">
                <a:solidFill>
                  <a:schemeClr val="accent1"/>
                </a:solidFill>
                <a:latin typeface="Arial" charset="0"/>
              </a:defRPr>
            </a:lvl6pPr>
            <a:lvl7pPr marL="914400" algn="l" defTabSz="457200" rtl="0" fontAlgn="base">
              <a:spcBef>
                <a:spcPct val="0"/>
              </a:spcBef>
              <a:spcAft>
                <a:spcPct val="0"/>
              </a:spcAft>
              <a:defRPr sz="4000" b="1">
                <a:solidFill>
                  <a:schemeClr val="accent1"/>
                </a:solidFill>
                <a:latin typeface="Arial" charset="0"/>
              </a:defRPr>
            </a:lvl7pPr>
            <a:lvl8pPr marL="1371600" algn="l" defTabSz="457200" rtl="0" fontAlgn="base">
              <a:spcBef>
                <a:spcPct val="0"/>
              </a:spcBef>
              <a:spcAft>
                <a:spcPct val="0"/>
              </a:spcAft>
              <a:defRPr sz="4000" b="1">
                <a:solidFill>
                  <a:schemeClr val="accent1"/>
                </a:solidFill>
                <a:latin typeface="Arial" charset="0"/>
              </a:defRPr>
            </a:lvl8pPr>
            <a:lvl9pPr marL="1828800" algn="l" defTabSz="457200" rtl="0" fontAlgn="base">
              <a:spcBef>
                <a:spcPct val="0"/>
              </a:spcBef>
              <a:spcAft>
                <a:spcPct val="0"/>
              </a:spcAft>
              <a:defRPr sz="4000" b="1">
                <a:solidFill>
                  <a:schemeClr val="accent1"/>
                </a:solidFill>
                <a:latin typeface="Arial" charset="0"/>
              </a:defRPr>
            </a:lvl9pPr>
          </a:lstStyle>
          <a:p>
            <a:r>
              <a:rPr lang="en-GB" dirty="0"/>
              <a:t>R</a:t>
            </a:r>
            <a:r>
              <a:rPr lang="en-GB" dirty="0">
                <a:solidFill>
                  <a:srgbClr val="EC7144"/>
                </a:solidFill>
              </a:rPr>
              <a:t>hythm</a:t>
            </a:r>
            <a:br>
              <a:rPr lang="en-GB" dirty="0"/>
            </a:br>
            <a:r>
              <a:rPr lang="en-GB" dirty="0"/>
              <a:t>h</a:t>
            </a:r>
            <a:r>
              <a:rPr lang="en-GB" dirty="0">
                <a:solidFill>
                  <a:srgbClr val="21A654"/>
                </a:solidFill>
              </a:rPr>
              <a:t>elps</a:t>
            </a:r>
            <a:br>
              <a:rPr lang="en-GB" dirty="0"/>
            </a:br>
            <a:r>
              <a:rPr lang="en-GB" dirty="0"/>
              <a:t>y</a:t>
            </a:r>
            <a:r>
              <a:rPr lang="en-GB" dirty="0">
                <a:solidFill>
                  <a:srgbClr val="E74D15"/>
                </a:solidFill>
              </a:rPr>
              <a:t>our</a:t>
            </a:r>
            <a:br>
              <a:rPr lang="en-GB" dirty="0"/>
            </a:br>
            <a:r>
              <a:rPr lang="en-GB" dirty="0"/>
              <a:t>t</a:t>
            </a:r>
            <a:r>
              <a:rPr lang="en-GB" dirty="0">
                <a:solidFill>
                  <a:srgbClr val="21A654"/>
                </a:solidFill>
              </a:rPr>
              <a:t>wo</a:t>
            </a:r>
            <a:br>
              <a:rPr lang="en-GB" dirty="0"/>
            </a:br>
            <a:r>
              <a:rPr lang="en-GB" dirty="0"/>
              <a:t>h</a:t>
            </a:r>
            <a:r>
              <a:rPr lang="en-GB" dirty="0">
                <a:solidFill>
                  <a:srgbClr val="E74D15"/>
                </a:solidFill>
              </a:rPr>
              <a:t>ips</a:t>
            </a:r>
            <a:br>
              <a:rPr lang="en-GB" dirty="0"/>
            </a:br>
            <a:r>
              <a:rPr lang="en-GB" dirty="0"/>
              <a:t>m</a:t>
            </a:r>
            <a:r>
              <a:rPr lang="en-GB" dirty="0">
                <a:solidFill>
                  <a:srgbClr val="21A654"/>
                </a:solidFill>
              </a:rPr>
              <a:t>ove</a:t>
            </a:r>
          </a:p>
        </p:txBody>
      </p:sp>
    </p:spTree>
    <p:extLst>
      <p:ext uri="{BB962C8B-B14F-4D97-AF65-F5344CB8AC3E}">
        <p14:creationId xmlns:p14="http://schemas.microsoft.com/office/powerpoint/2010/main" val="1371619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r>
              <a:rPr lang="en-GB" altLang="en-US" dirty="0">
                <a:solidFill>
                  <a:schemeClr val="accent1"/>
                </a:solidFill>
              </a:rPr>
              <a:t>Play games </a:t>
            </a:r>
            <a:r>
              <a:rPr lang="en-GB" altLang="en-US" dirty="0"/>
              <a:t> </a:t>
            </a:r>
          </a:p>
        </p:txBody>
      </p:sp>
      <p:graphicFrame>
        <p:nvGraphicFramePr>
          <p:cNvPr id="3" name="Table 3">
            <a:extLst>
              <a:ext uri="{FF2B5EF4-FFF2-40B4-BE49-F238E27FC236}">
                <a16:creationId xmlns:a16="http://schemas.microsoft.com/office/drawing/2014/main" id="{9A589B0B-D535-475A-B7BC-F4225C9EA66E}"/>
              </a:ext>
            </a:extLst>
          </p:cNvPr>
          <p:cNvGraphicFramePr>
            <a:graphicFrameLocks noGrp="1"/>
          </p:cNvGraphicFramePr>
          <p:nvPr>
            <p:extLst>
              <p:ext uri="{D42A27DB-BD31-4B8C-83A1-F6EECF244321}">
                <p14:modId xmlns:p14="http://schemas.microsoft.com/office/powerpoint/2010/main" val="1870004149"/>
              </p:ext>
            </p:extLst>
          </p:nvPr>
        </p:nvGraphicFramePr>
        <p:xfrm>
          <a:off x="1474838" y="1769806"/>
          <a:ext cx="6336891" cy="3701844"/>
        </p:xfrm>
        <a:graphic>
          <a:graphicData uri="http://schemas.openxmlformats.org/drawingml/2006/table">
            <a:tbl>
              <a:tblPr firstRow="1" bandRow="1">
                <a:tableStyleId>{5C22544A-7EE6-4342-B048-85BDC9FD1C3A}</a:tableStyleId>
              </a:tblPr>
              <a:tblGrid>
                <a:gridCol w="2112297">
                  <a:extLst>
                    <a:ext uri="{9D8B030D-6E8A-4147-A177-3AD203B41FA5}">
                      <a16:colId xmlns:a16="http://schemas.microsoft.com/office/drawing/2014/main" val="210641964"/>
                    </a:ext>
                  </a:extLst>
                </a:gridCol>
                <a:gridCol w="2112297">
                  <a:extLst>
                    <a:ext uri="{9D8B030D-6E8A-4147-A177-3AD203B41FA5}">
                      <a16:colId xmlns:a16="http://schemas.microsoft.com/office/drawing/2014/main" val="726658419"/>
                    </a:ext>
                  </a:extLst>
                </a:gridCol>
                <a:gridCol w="2112297">
                  <a:extLst>
                    <a:ext uri="{9D8B030D-6E8A-4147-A177-3AD203B41FA5}">
                      <a16:colId xmlns:a16="http://schemas.microsoft.com/office/drawing/2014/main" val="1794080525"/>
                    </a:ext>
                  </a:extLst>
                </a:gridCol>
              </a:tblGrid>
              <a:tr h="1233948">
                <a:tc>
                  <a:txBody>
                    <a:bodyPr/>
                    <a:lstStyle/>
                    <a:p>
                      <a:pPr algn="ctr"/>
                      <a:r>
                        <a:rPr lang="en-GB" sz="3000" b="0" dirty="0">
                          <a:solidFill>
                            <a:schemeClr val="tx1"/>
                          </a:solidFill>
                        </a:rPr>
                        <a:t>here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000" b="0" dirty="0">
                          <a:solidFill>
                            <a:schemeClr val="tx1"/>
                          </a:solidFill>
                        </a:rPr>
                        <a:t>the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000" b="0" dirty="0">
                          <a:solidFill>
                            <a:schemeClr val="tx1"/>
                          </a:solidFill>
                        </a:rPr>
                        <a:t>she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3465"/>
                  </a:ext>
                </a:extLst>
              </a:tr>
              <a:tr h="1233948">
                <a:tc>
                  <a:txBody>
                    <a:bodyPr/>
                    <a:lstStyle/>
                    <a:p>
                      <a:pPr algn="ctr"/>
                      <a:endParaRPr lang="en-GB"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000" b="0" dirty="0">
                          <a:solidFill>
                            <a:schemeClr val="tx1"/>
                          </a:solidFill>
                        </a:rPr>
                        <a:t>you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6050354"/>
                  </a:ext>
                </a:extLst>
              </a:tr>
              <a:tr h="1233948">
                <a:tc>
                  <a:txBody>
                    <a:bodyPr/>
                    <a:lstStyle/>
                    <a:p>
                      <a:pPr algn="ctr"/>
                      <a:endParaRPr lang="en-GB"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3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3000" b="0" dirty="0">
                          <a:solidFill>
                            <a:schemeClr val="tx1"/>
                          </a:solidFill>
                        </a:rPr>
                        <a:t>we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2614229"/>
                  </a:ext>
                </a:extLst>
              </a:tr>
            </a:tbl>
          </a:graphicData>
        </a:graphic>
      </p:graphicFrame>
      <p:sp>
        <p:nvSpPr>
          <p:cNvPr id="5" name="Oval 4">
            <a:extLst>
              <a:ext uri="{FF2B5EF4-FFF2-40B4-BE49-F238E27FC236}">
                <a16:creationId xmlns:a16="http://schemas.microsoft.com/office/drawing/2014/main" id="{1C51D187-EB76-47E6-995A-95B73E675224}"/>
              </a:ext>
            </a:extLst>
          </p:cNvPr>
          <p:cNvSpPr/>
          <p:nvPr/>
        </p:nvSpPr>
        <p:spPr>
          <a:xfrm>
            <a:off x="2075610" y="1891706"/>
            <a:ext cx="899652" cy="958645"/>
          </a:xfrm>
          <a:prstGeom prst="ellipse">
            <a:avLst/>
          </a:prstGeom>
          <a:noFill/>
          <a:ln w="889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9" name="Oval 8">
            <a:extLst>
              <a:ext uri="{FF2B5EF4-FFF2-40B4-BE49-F238E27FC236}">
                <a16:creationId xmlns:a16="http://schemas.microsoft.com/office/drawing/2014/main" id="{4E9AD17A-9EC3-4A3C-AC3C-28EBEFE6A166}"/>
              </a:ext>
            </a:extLst>
          </p:cNvPr>
          <p:cNvSpPr/>
          <p:nvPr/>
        </p:nvSpPr>
        <p:spPr>
          <a:xfrm>
            <a:off x="4193457" y="3141405"/>
            <a:ext cx="899652" cy="958645"/>
          </a:xfrm>
          <a:prstGeom prst="ellipse">
            <a:avLst/>
          </a:prstGeom>
          <a:noFill/>
          <a:ln w="889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0" name="Oval 9">
            <a:extLst>
              <a:ext uri="{FF2B5EF4-FFF2-40B4-BE49-F238E27FC236}">
                <a16:creationId xmlns:a16="http://schemas.microsoft.com/office/drawing/2014/main" id="{1ACBD926-2537-4578-92D8-FF0CF8244291}"/>
              </a:ext>
            </a:extLst>
          </p:cNvPr>
          <p:cNvSpPr/>
          <p:nvPr/>
        </p:nvSpPr>
        <p:spPr>
          <a:xfrm>
            <a:off x="6331975" y="4340941"/>
            <a:ext cx="899652" cy="958645"/>
          </a:xfrm>
          <a:prstGeom prst="ellipse">
            <a:avLst/>
          </a:prstGeom>
          <a:noFill/>
          <a:ln w="88900">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6" name="TextBox 5">
            <a:extLst>
              <a:ext uri="{FF2B5EF4-FFF2-40B4-BE49-F238E27FC236}">
                <a16:creationId xmlns:a16="http://schemas.microsoft.com/office/drawing/2014/main" id="{4F0F8B68-326F-496A-96E5-3B50DB50A78B}"/>
              </a:ext>
            </a:extLst>
          </p:cNvPr>
          <p:cNvSpPr txBox="1"/>
          <p:nvPr/>
        </p:nvSpPr>
        <p:spPr>
          <a:xfrm>
            <a:off x="6983362" y="1793885"/>
            <a:ext cx="1371600" cy="1323439"/>
          </a:xfrm>
          <a:prstGeom prst="rect">
            <a:avLst/>
          </a:prstGeom>
          <a:noFill/>
        </p:spPr>
        <p:txBody>
          <a:bodyPr wrap="square" rtlCol="0">
            <a:spAutoFit/>
          </a:bodyPr>
          <a:lstStyle/>
          <a:p>
            <a:r>
              <a:rPr lang="en-GB" sz="8000" dirty="0">
                <a:solidFill>
                  <a:schemeClr val="tx2"/>
                </a:solidFill>
              </a:rPr>
              <a:t>X</a:t>
            </a:r>
          </a:p>
        </p:txBody>
      </p:sp>
      <p:sp>
        <p:nvSpPr>
          <p:cNvPr id="12" name="TextBox 11">
            <a:extLst>
              <a:ext uri="{FF2B5EF4-FFF2-40B4-BE49-F238E27FC236}">
                <a16:creationId xmlns:a16="http://schemas.microsoft.com/office/drawing/2014/main" id="{929AC37F-0399-4CC5-9A47-65F09D6135E1}"/>
              </a:ext>
            </a:extLst>
          </p:cNvPr>
          <p:cNvSpPr txBox="1"/>
          <p:nvPr/>
        </p:nvSpPr>
        <p:spPr>
          <a:xfrm>
            <a:off x="4768646" y="1793886"/>
            <a:ext cx="1371600" cy="1323439"/>
          </a:xfrm>
          <a:prstGeom prst="rect">
            <a:avLst/>
          </a:prstGeom>
          <a:noFill/>
        </p:spPr>
        <p:txBody>
          <a:bodyPr wrap="square" rtlCol="0">
            <a:spAutoFit/>
          </a:bodyPr>
          <a:lstStyle/>
          <a:p>
            <a:r>
              <a:rPr lang="en-GB" sz="8000" dirty="0">
                <a:solidFill>
                  <a:schemeClr val="tx2"/>
                </a:solidFill>
              </a:rPr>
              <a:t>X</a:t>
            </a:r>
          </a:p>
        </p:txBody>
      </p:sp>
      <p:cxnSp>
        <p:nvCxnSpPr>
          <p:cNvPr id="8" name="Straight Connector 7">
            <a:extLst>
              <a:ext uri="{FF2B5EF4-FFF2-40B4-BE49-F238E27FC236}">
                <a16:creationId xmlns:a16="http://schemas.microsoft.com/office/drawing/2014/main" id="{2E0724BC-6B92-4748-B64C-9EB194078C2F}"/>
              </a:ext>
            </a:extLst>
          </p:cNvPr>
          <p:cNvCxnSpPr/>
          <p:nvPr/>
        </p:nvCxnSpPr>
        <p:spPr>
          <a:xfrm>
            <a:off x="1769806" y="1917286"/>
            <a:ext cx="5914104" cy="352978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9266334"/>
      </p:ext>
    </p:extLst>
  </p:cSld>
  <p:clrMapOvr>
    <a:masterClrMapping/>
  </p:clrMapOvr>
  <p:transition>
    <p:push dir="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457200" y="682625"/>
            <a:ext cx="8229600" cy="1231106"/>
          </a:xfrm>
        </p:spPr>
        <p:txBody>
          <a:bodyPr/>
          <a:lstStyle/>
          <a:p>
            <a:r>
              <a:rPr lang="en-GB" dirty="0">
                <a:solidFill>
                  <a:schemeClr val="accent1"/>
                </a:solidFill>
              </a:rPr>
              <a:t>Helping at home with spelling and writing </a:t>
            </a:r>
            <a:endParaRPr lang="en-GB" altLang="en-US" dirty="0">
              <a:solidFill>
                <a:schemeClr val="accent1"/>
              </a:solidFill>
            </a:endParaRPr>
          </a:p>
        </p:txBody>
      </p:sp>
      <p:sp>
        <p:nvSpPr>
          <p:cNvPr id="22531" name="Rectangle 3"/>
          <p:cNvSpPr>
            <a:spLocks noGrp="1" noRot="1" noChangeArrowheads="1"/>
          </p:cNvSpPr>
          <p:nvPr>
            <p:ph type="body" idx="1"/>
          </p:nvPr>
        </p:nvSpPr>
        <p:spPr>
          <a:xfrm>
            <a:off x="463856" y="1916622"/>
            <a:ext cx="8540750" cy="3280898"/>
          </a:xfrm>
        </p:spPr>
        <p:txBody>
          <a:bodyPr/>
          <a:lstStyle/>
          <a:p>
            <a:pPr marL="600225" indent="-457200"/>
            <a:endParaRPr lang="en-GB" altLang="en-US" sz="2600" dirty="0">
              <a:latin typeface="+mj-lt"/>
            </a:endParaRPr>
          </a:p>
          <a:p>
            <a:pPr marL="600225" indent="-457200"/>
            <a:r>
              <a:rPr lang="en-GB" altLang="en-US" sz="2600" dirty="0">
                <a:solidFill>
                  <a:schemeClr val="tx2"/>
                </a:solidFill>
                <a:latin typeface="+mj-lt"/>
              </a:rPr>
              <a:t>Cursive handwriting</a:t>
            </a:r>
          </a:p>
          <a:p>
            <a:pPr marL="600225" indent="-457200"/>
            <a:r>
              <a:rPr lang="en-GB" altLang="en-US" sz="2600" dirty="0">
                <a:latin typeface="+mj-lt"/>
              </a:rPr>
              <a:t>Word processing</a:t>
            </a:r>
          </a:p>
          <a:p>
            <a:pPr marL="600225" indent="-457200"/>
            <a:r>
              <a:rPr lang="en-GB" sz="2600" dirty="0">
                <a:solidFill>
                  <a:schemeClr val="tx2"/>
                </a:solidFill>
                <a:latin typeface="+mj-lt"/>
              </a:rPr>
              <a:t>Touch typing programmes e.g. BBC Dance Mat</a:t>
            </a:r>
          </a:p>
          <a:p>
            <a:pPr marL="600225" indent="-457200"/>
            <a:r>
              <a:rPr lang="en-GB" altLang="en-US" sz="2600" dirty="0">
                <a:latin typeface="+mj-lt"/>
              </a:rPr>
              <a:t>Dictaphone apps </a:t>
            </a:r>
          </a:p>
          <a:p>
            <a:pPr marL="600225" indent="-457200"/>
            <a:r>
              <a:rPr lang="en-GB" altLang="en-US" sz="2600" dirty="0">
                <a:solidFill>
                  <a:schemeClr val="tx2"/>
                </a:solidFill>
                <a:latin typeface="+mj-lt"/>
              </a:rPr>
              <a:t>Spellcheckers</a:t>
            </a:r>
          </a:p>
          <a:p>
            <a:pPr marL="600225" indent="-457200"/>
            <a:r>
              <a:rPr lang="en-GB" altLang="en-US" sz="2600" dirty="0">
                <a:latin typeface="+mj-lt"/>
              </a:rPr>
              <a:t>ICT games</a:t>
            </a:r>
          </a:p>
        </p:txBody>
      </p:sp>
    </p:spTree>
    <p:extLst>
      <p:ext uri="{BB962C8B-B14F-4D97-AF65-F5344CB8AC3E}">
        <p14:creationId xmlns:p14="http://schemas.microsoft.com/office/powerpoint/2010/main" val="153831715"/>
      </p:ext>
    </p:extLst>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A480-67BE-4BC4-86DB-294F1CC67B32}"/>
              </a:ext>
            </a:extLst>
          </p:cNvPr>
          <p:cNvSpPr>
            <a:spLocks noGrp="1"/>
          </p:cNvSpPr>
          <p:nvPr>
            <p:ph type="title"/>
          </p:nvPr>
        </p:nvSpPr>
        <p:spPr/>
        <p:txBody>
          <a:bodyPr/>
          <a:lstStyle/>
          <a:p>
            <a:r>
              <a:rPr lang="en-GB" dirty="0">
                <a:solidFill>
                  <a:schemeClr val="accent1"/>
                </a:solidFill>
              </a:rPr>
              <a:t>Helping with phonological awareness   </a:t>
            </a:r>
          </a:p>
        </p:txBody>
      </p:sp>
      <p:sp>
        <p:nvSpPr>
          <p:cNvPr id="6" name="Content Placeholder 5">
            <a:extLst>
              <a:ext uri="{FF2B5EF4-FFF2-40B4-BE49-F238E27FC236}">
                <a16:creationId xmlns:a16="http://schemas.microsoft.com/office/drawing/2014/main" id="{85069E06-D962-4DC0-A729-9A2F32F9FE20}"/>
              </a:ext>
            </a:extLst>
          </p:cNvPr>
          <p:cNvSpPr>
            <a:spLocks noGrp="1"/>
          </p:cNvSpPr>
          <p:nvPr>
            <p:ph idx="1"/>
          </p:nvPr>
        </p:nvSpPr>
        <p:spPr>
          <a:xfrm>
            <a:off x="457200" y="2260135"/>
            <a:ext cx="8229600" cy="3631763"/>
          </a:xfrm>
        </p:spPr>
        <p:txBody>
          <a:bodyPr/>
          <a:lstStyle/>
          <a:p>
            <a:pPr marL="457200" indent="-457200">
              <a:lnSpc>
                <a:spcPct val="100000"/>
              </a:lnSpc>
              <a:spcBef>
                <a:spcPts val="0"/>
              </a:spcBef>
              <a:buFont typeface="Arial" panose="020B0604020202020204" pitchFamily="34" charset="0"/>
              <a:buChar char="•"/>
            </a:pPr>
            <a:r>
              <a:rPr lang="en-GB" altLang="en-US" sz="2600" dirty="0">
                <a:solidFill>
                  <a:schemeClr val="tx1"/>
                </a:solidFill>
                <a:latin typeface="+mj-lt"/>
              </a:rPr>
              <a:t>Listen for sounds e.g. Odd One Out, Matching Sounds  </a:t>
            </a:r>
          </a:p>
          <a:p>
            <a:pPr marL="457200" indent="-457200">
              <a:lnSpc>
                <a:spcPct val="100000"/>
              </a:lnSpc>
              <a:spcBef>
                <a:spcPts val="0"/>
              </a:spcBef>
              <a:buFont typeface="Arial" panose="020B0604020202020204" pitchFamily="34" charset="0"/>
              <a:buChar char="•"/>
            </a:pPr>
            <a:r>
              <a:rPr lang="en-GB" altLang="en-US" sz="2600" dirty="0">
                <a:latin typeface="+mj-lt"/>
              </a:rPr>
              <a:t>I Spy…. </a:t>
            </a:r>
          </a:p>
          <a:p>
            <a:pPr marL="457200" indent="-457200">
              <a:lnSpc>
                <a:spcPct val="100000"/>
              </a:lnSpc>
              <a:spcBef>
                <a:spcPts val="0"/>
              </a:spcBef>
              <a:buFont typeface="Arial" panose="020B0604020202020204" pitchFamily="34" charset="0"/>
              <a:buChar char="•"/>
            </a:pPr>
            <a:r>
              <a:rPr lang="en-GB" altLang="en-US" sz="2600" dirty="0">
                <a:solidFill>
                  <a:schemeClr val="tx1"/>
                </a:solidFill>
                <a:latin typeface="+mj-lt"/>
              </a:rPr>
              <a:t>Rhyming games (what rhymes with…)</a:t>
            </a:r>
          </a:p>
          <a:p>
            <a:pPr marL="457200" indent="-457200">
              <a:lnSpc>
                <a:spcPct val="100000"/>
              </a:lnSpc>
              <a:spcBef>
                <a:spcPts val="0"/>
              </a:spcBef>
              <a:buFont typeface="Arial" panose="020B0604020202020204" pitchFamily="34" charset="0"/>
              <a:buChar char="•"/>
            </a:pPr>
            <a:r>
              <a:rPr lang="en-GB" altLang="en-US" sz="2600" dirty="0">
                <a:latin typeface="+mj-lt"/>
              </a:rPr>
              <a:t>Read nursery rhymes, poems, silly rhyming stories together </a:t>
            </a:r>
          </a:p>
          <a:p>
            <a:pPr marL="457200" indent="-457200">
              <a:lnSpc>
                <a:spcPct val="100000"/>
              </a:lnSpc>
              <a:spcBef>
                <a:spcPts val="0"/>
              </a:spcBef>
              <a:buFont typeface="Arial" panose="020B0604020202020204" pitchFamily="34" charset="0"/>
              <a:buChar char="•"/>
            </a:pPr>
            <a:r>
              <a:rPr lang="en-GB" altLang="en-US" sz="2600" dirty="0">
                <a:solidFill>
                  <a:schemeClr val="tx1"/>
                </a:solidFill>
                <a:latin typeface="+mj-lt"/>
              </a:rPr>
              <a:t>Find the sound in the book e.g. -er, -ay</a:t>
            </a:r>
          </a:p>
          <a:p>
            <a:pPr marL="457200" indent="-457200">
              <a:lnSpc>
                <a:spcPct val="100000"/>
              </a:lnSpc>
              <a:spcBef>
                <a:spcPts val="0"/>
              </a:spcBef>
              <a:buFont typeface="Arial" panose="020B0604020202020204" pitchFamily="34" charset="0"/>
              <a:buChar char="•"/>
            </a:pPr>
            <a:r>
              <a:rPr lang="en-GB" altLang="en-US" sz="2600" dirty="0">
                <a:latin typeface="+mj-lt"/>
              </a:rPr>
              <a:t>Clap along to rhythms</a:t>
            </a:r>
          </a:p>
          <a:p>
            <a:pPr marL="457200" indent="-457200">
              <a:lnSpc>
                <a:spcPct val="100000"/>
              </a:lnSpc>
              <a:spcBef>
                <a:spcPts val="0"/>
              </a:spcBef>
              <a:buFont typeface="Arial" panose="020B0604020202020204" pitchFamily="34" charset="0"/>
              <a:buChar char="•"/>
            </a:pPr>
            <a:endParaRPr lang="en-GB" altLang="en-US" sz="2600" dirty="0">
              <a:solidFill>
                <a:schemeClr val="tx1"/>
              </a:solidFill>
              <a:latin typeface="+mj-lt"/>
            </a:endParaRPr>
          </a:p>
        </p:txBody>
      </p:sp>
      <p:sp>
        <p:nvSpPr>
          <p:cNvPr id="5" name="Slide Number Placeholder 4">
            <a:extLst>
              <a:ext uri="{FF2B5EF4-FFF2-40B4-BE49-F238E27FC236}">
                <a16:creationId xmlns:a16="http://schemas.microsoft.com/office/drawing/2014/main" id="{C988FC3F-5257-435B-9C81-7BFF061C2517}"/>
              </a:ext>
            </a:extLst>
          </p:cNvPr>
          <p:cNvSpPr>
            <a:spLocks noGrp="1"/>
          </p:cNvSpPr>
          <p:nvPr>
            <p:ph type="sldNum" sz="quarter" idx="12"/>
          </p:nvPr>
        </p:nvSpPr>
        <p:spPr/>
        <p:txBody>
          <a:bodyPr/>
          <a:lstStyle/>
          <a:p>
            <a:pPr>
              <a:defRPr/>
            </a:pPr>
            <a:fld id="{087B1A16-F3DA-4B92-A0BA-BCFF95B01AE9}" type="slidenum">
              <a:rPr lang="en-GB" smtClean="0"/>
              <a:pPr>
                <a:defRPr/>
              </a:pPr>
              <a:t>18</a:t>
            </a:fld>
            <a:endParaRPr lang="en-GB" dirty="0"/>
          </a:p>
        </p:txBody>
      </p:sp>
    </p:spTree>
    <p:extLst>
      <p:ext uri="{BB962C8B-B14F-4D97-AF65-F5344CB8AC3E}">
        <p14:creationId xmlns:p14="http://schemas.microsoft.com/office/powerpoint/2010/main" val="3575875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A480-67BE-4BC4-86DB-294F1CC67B32}"/>
              </a:ext>
            </a:extLst>
          </p:cNvPr>
          <p:cNvSpPr>
            <a:spLocks noGrp="1"/>
          </p:cNvSpPr>
          <p:nvPr>
            <p:ph type="title"/>
          </p:nvPr>
        </p:nvSpPr>
        <p:spPr/>
        <p:txBody>
          <a:bodyPr/>
          <a:lstStyle/>
          <a:p>
            <a:r>
              <a:rPr lang="en-GB" dirty="0">
                <a:solidFill>
                  <a:schemeClr val="accent1"/>
                </a:solidFill>
              </a:rPr>
              <a:t>Helping with recall / memory   </a:t>
            </a:r>
          </a:p>
        </p:txBody>
      </p:sp>
      <p:sp>
        <p:nvSpPr>
          <p:cNvPr id="6" name="Content Placeholder 5">
            <a:extLst>
              <a:ext uri="{FF2B5EF4-FFF2-40B4-BE49-F238E27FC236}">
                <a16:creationId xmlns:a16="http://schemas.microsoft.com/office/drawing/2014/main" id="{8578772A-5727-4586-9453-6DD9FD15A775}"/>
              </a:ext>
            </a:extLst>
          </p:cNvPr>
          <p:cNvSpPr>
            <a:spLocks noGrp="1"/>
          </p:cNvSpPr>
          <p:nvPr>
            <p:ph idx="1"/>
          </p:nvPr>
        </p:nvSpPr>
        <p:spPr>
          <a:xfrm>
            <a:off x="457200" y="1699697"/>
            <a:ext cx="8229600" cy="4401205"/>
          </a:xfrm>
        </p:spPr>
        <p:txBody>
          <a:bodyPr/>
          <a:lstStyle/>
          <a:p>
            <a:pPr marL="457200" indent="-457200">
              <a:lnSpc>
                <a:spcPct val="100000"/>
              </a:lnSpc>
              <a:buFont typeface="Arial" panose="020B0604020202020204" pitchFamily="34" charset="0"/>
              <a:buChar char="•"/>
            </a:pPr>
            <a:r>
              <a:rPr lang="en-GB" altLang="en-US" sz="2600" dirty="0">
                <a:solidFill>
                  <a:schemeClr val="tx1"/>
                </a:solidFill>
                <a:latin typeface="+mj-lt"/>
              </a:rPr>
              <a:t>Give lots of repetition and revision.</a:t>
            </a:r>
          </a:p>
          <a:p>
            <a:pPr marL="457200" indent="-457200">
              <a:lnSpc>
                <a:spcPct val="100000"/>
              </a:lnSpc>
              <a:buFont typeface="Arial" panose="020B0604020202020204" pitchFamily="34" charset="0"/>
              <a:buChar char="•"/>
            </a:pPr>
            <a:r>
              <a:rPr lang="en-GB" altLang="en-US" sz="2600" dirty="0">
                <a:solidFill>
                  <a:srgbClr val="21A654"/>
                </a:solidFill>
                <a:latin typeface="+mj-lt"/>
              </a:rPr>
              <a:t>Encourage your child to say things aloud – it helps with recall.</a:t>
            </a:r>
          </a:p>
          <a:p>
            <a:pPr marL="457200" indent="-457200">
              <a:lnSpc>
                <a:spcPct val="100000"/>
              </a:lnSpc>
              <a:buFont typeface="Arial" panose="020B0604020202020204" pitchFamily="34" charset="0"/>
              <a:buChar char="•"/>
            </a:pPr>
            <a:r>
              <a:rPr lang="en-GB" altLang="en-US" sz="2600" dirty="0">
                <a:solidFill>
                  <a:schemeClr val="tx1"/>
                </a:solidFill>
                <a:latin typeface="+mj-lt"/>
              </a:rPr>
              <a:t>Use visualisation and visual techniques e.g. Mind Palace, mind maps.  </a:t>
            </a:r>
          </a:p>
          <a:p>
            <a:pPr marL="457200" indent="-457200">
              <a:lnSpc>
                <a:spcPct val="100000"/>
              </a:lnSpc>
              <a:buFont typeface="Arial" panose="020B0604020202020204" pitchFamily="34" charset="0"/>
              <a:buChar char="•"/>
            </a:pPr>
            <a:r>
              <a:rPr lang="en-GB" altLang="en-US" sz="2600" dirty="0">
                <a:latin typeface="+mj-lt"/>
              </a:rPr>
              <a:t>Play memory games e.g. I went to market, Kim’s Game</a:t>
            </a:r>
          </a:p>
          <a:p>
            <a:pPr marL="457200" indent="-457200">
              <a:lnSpc>
                <a:spcPct val="100000"/>
              </a:lnSpc>
              <a:buFont typeface="Arial" panose="020B0604020202020204" pitchFamily="34" charset="0"/>
              <a:buChar char="•"/>
            </a:pPr>
            <a:r>
              <a:rPr lang="en-GB" altLang="en-US" sz="2600" dirty="0">
                <a:solidFill>
                  <a:schemeClr val="tx1"/>
                </a:solidFill>
                <a:latin typeface="+mj-lt"/>
              </a:rPr>
              <a:t>Reduce the number of instructions given verbally.   </a:t>
            </a:r>
          </a:p>
          <a:p>
            <a:pPr marL="457200" indent="-457200">
              <a:lnSpc>
                <a:spcPct val="100000"/>
              </a:lnSpc>
              <a:buFont typeface="Arial" panose="020B0604020202020204" pitchFamily="34" charset="0"/>
              <a:buChar char="•"/>
            </a:pPr>
            <a:r>
              <a:rPr lang="en-GB" altLang="en-US" sz="2600" dirty="0">
                <a:latin typeface="+mj-lt"/>
              </a:rPr>
              <a:t>Encourage your child to repeat a story or instructions back in the correct order.  </a:t>
            </a:r>
          </a:p>
        </p:txBody>
      </p:sp>
      <p:sp>
        <p:nvSpPr>
          <p:cNvPr id="5" name="Slide Number Placeholder 4">
            <a:extLst>
              <a:ext uri="{FF2B5EF4-FFF2-40B4-BE49-F238E27FC236}">
                <a16:creationId xmlns:a16="http://schemas.microsoft.com/office/drawing/2014/main" id="{C988FC3F-5257-435B-9C81-7BFF061C2517}"/>
              </a:ext>
            </a:extLst>
          </p:cNvPr>
          <p:cNvSpPr>
            <a:spLocks noGrp="1"/>
          </p:cNvSpPr>
          <p:nvPr>
            <p:ph type="sldNum" sz="quarter" idx="12"/>
          </p:nvPr>
        </p:nvSpPr>
        <p:spPr/>
        <p:txBody>
          <a:bodyPr/>
          <a:lstStyle/>
          <a:p>
            <a:pPr>
              <a:defRPr/>
            </a:pPr>
            <a:fld id="{087B1A16-F3DA-4B92-A0BA-BCFF95B01AE9}" type="slidenum">
              <a:rPr lang="en-GB" smtClean="0"/>
              <a:pPr>
                <a:defRPr/>
              </a:pPr>
              <a:t>19</a:t>
            </a:fld>
            <a:endParaRPr lang="en-GB" dirty="0"/>
          </a:p>
        </p:txBody>
      </p:sp>
    </p:spTree>
    <p:extLst>
      <p:ext uri="{BB962C8B-B14F-4D97-AF65-F5344CB8AC3E}">
        <p14:creationId xmlns:p14="http://schemas.microsoft.com/office/powerpoint/2010/main" val="2931099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46E39-9E8D-4B73-91A8-C7C8693F734C}"/>
              </a:ext>
            </a:extLst>
          </p:cNvPr>
          <p:cNvSpPr>
            <a:spLocks noGrp="1"/>
          </p:cNvSpPr>
          <p:nvPr>
            <p:ph type="title"/>
          </p:nvPr>
        </p:nvSpPr>
        <p:spPr/>
        <p:txBody>
          <a:bodyPr/>
          <a:lstStyle/>
          <a:p>
            <a:r>
              <a:rPr lang="en-GB" dirty="0">
                <a:solidFill>
                  <a:schemeClr val="accent1"/>
                </a:solidFill>
              </a:rPr>
              <a:t>Introduction </a:t>
            </a:r>
          </a:p>
        </p:txBody>
      </p:sp>
      <p:pic>
        <p:nvPicPr>
          <p:cNvPr id="5" name="Content Placeholder 4" descr="A picture containing sitting, clock, blue&#10;&#10;Description automatically generated">
            <a:extLst>
              <a:ext uri="{FF2B5EF4-FFF2-40B4-BE49-F238E27FC236}">
                <a16:creationId xmlns:a16="http://schemas.microsoft.com/office/drawing/2014/main" id="{E3A465CF-2C98-4A98-956D-F94BE0362A71}"/>
              </a:ext>
            </a:extLst>
          </p:cNvPr>
          <p:cNvPicPr>
            <a:picLocks noGrp="1" noChangeAspect="1"/>
          </p:cNvPicPr>
          <p:nvPr>
            <p:ph idx="1"/>
          </p:nvPr>
        </p:nvPicPr>
        <p:blipFill>
          <a:blip r:embed="rId3"/>
          <a:stretch>
            <a:fillRect/>
          </a:stretch>
        </p:blipFill>
        <p:spPr>
          <a:xfrm>
            <a:off x="1767244" y="1920977"/>
            <a:ext cx="5609512" cy="3016045"/>
          </a:xfrm>
        </p:spPr>
      </p:pic>
    </p:spTree>
    <p:extLst>
      <p:ext uri="{BB962C8B-B14F-4D97-AF65-F5344CB8AC3E}">
        <p14:creationId xmlns:p14="http://schemas.microsoft.com/office/powerpoint/2010/main" val="3946663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A480-67BE-4BC4-86DB-294F1CC67B32}"/>
              </a:ext>
            </a:extLst>
          </p:cNvPr>
          <p:cNvSpPr>
            <a:spLocks noGrp="1"/>
          </p:cNvSpPr>
          <p:nvPr>
            <p:ph type="title"/>
          </p:nvPr>
        </p:nvSpPr>
        <p:spPr/>
        <p:txBody>
          <a:bodyPr/>
          <a:lstStyle/>
          <a:p>
            <a:r>
              <a:rPr lang="en-GB" dirty="0">
                <a:solidFill>
                  <a:schemeClr val="accent1"/>
                </a:solidFill>
              </a:rPr>
              <a:t>Helping with processing </a:t>
            </a:r>
          </a:p>
        </p:txBody>
      </p:sp>
      <p:sp>
        <p:nvSpPr>
          <p:cNvPr id="6" name="Content Placeholder 5">
            <a:extLst>
              <a:ext uri="{FF2B5EF4-FFF2-40B4-BE49-F238E27FC236}">
                <a16:creationId xmlns:a16="http://schemas.microsoft.com/office/drawing/2014/main" id="{F3E75CFB-7B65-471C-A280-7F4544FB76AF}"/>
              </a:ext>
            </a:extLst>
          </p:cNvPr>
          <p:cNvSpPr>
            <a:spLocks noGrp="1"/>
          </p:cNvSpPr>
          <p:nvPr>
            <p:ph idx="1"/>
          </p:nvPr>
        </p:nvSpPr>
        <p:spPr>
          <a:xfrm>
            <a:off x="457200" y="1699697"/>
            <a:ext cx="8229600" cy="3512244"/>
          </a:xfrm>
        </p:spPr>
        <p:txBody>
          <a:bodyPr/>
          <a:lstStyle/>
          <a:p>
            <a:pPr marL="457200" indent="-457200">
              <a:buFont typeface="Arial" panose="020B0604020202020204" pitchFamily="34" charset="0"/>
              <a:buChar char="•"/>
            </a:pPr>
            <a:r>
              <a:rPr lang="en-GB" sz="2600" dirty="0">
                <a:solidFill>
                  <a:schemeClr val="tx1"/>
                </a:solidFill>
              </a:rPr>
              <a:t>Give “think” time. </a:t>
            </a:r>
          </a:p>
          <a:p>
            <a:pPr marL="457200" indent="-457200">
              <a:buFont typeface="Arial" panose="020B0604020202020204" pitchFamily="34" charset="0"/>
              <a:buChar char="•"/>
            </a:pPr>
            <a:r>
              <a:rPr lang="en-GB" sz="2600" dirty="0"/>
              <a:t>Stay calm and don’t “jump in” too quickly. </a:t>
            </a:r>
          </a:p>
          <a:p>
            <a:pPr marL="457200" indent="-457200">
              <a:buFont typeface="Arial" panose="020B0604020202020204" pitchFamily="34" charset="0"/>
              <a:buChar char="•"/>
            </a:pPr>
            <a:r>
              <a:rPr lang="en-GB" sz="2600" dirty="0">
                <a:solidFill>
                  <a:schemeClr val="tx1"/>
                </a:solidFill>
              </a:rPr>
              <a:t>Give additional time to complete the verbal and written tasks given. </a:t>
            </a:r>
            <a:endParaRPr lang="en-GB" sz="2600" dirty="0"/>
          </a:p>
          <a:p>
            <a:pPr marL="457200" indent="-457200">
              <a:buFont typeface="Arial" panose="020B0604020202020204" pitchFamily="34" charset="0"/>
              <a:buChar char="•"/>
            </a:pPr>
            <a:r>
              <a:rPr lang="en-GB" sz="2600" dirty="0"/>
              <a:t>Repeat key points and instructions.</a:t>
            </a:r>
          </a:p>
          <a:p>
            <a:pPr marL="457200" indent="-457200">
              <a:buFont typeface="Arial" panose="020B0604020202020204" pitchFamily="34" charset="0"/>
              <a:buChar char="•"/>
            </a:pPr>
            <a:r>
              <a:rPr lang="en-GB" sz="2600" dirty="0">
                <a:solidFill>
                  <a:schemeClr val="tx1"/>
                </a:solidFill>
              </a:rPr>
              <a:t>A quieter environment, free from distractions is essential.  </a:t>
            </a:r>
          </a:p>
        </p:txBody>
      </p:sp>
      <p:sp>
        <p:nvSpPr>
          <p:cNvPr id="5" name="Slide Number Placeholder 4">
            <a:extLst>
              <a:ext uri="{FF2B5EF4-FFF2-40B4-BE49-F238E27FC236}">
                <a16:creationId xmlns:a16="http://schemas.microsoft.com/office/drawing/2014/main" id="{C988FC3F-5257-435B-9C81-7BFF061C2517}"/>
              </a:ext>
            </a:extLst>
          </p:cNvPr>
          <p:cNvSpPr>
            <a:spLocks noGrp="1"/>
          </p:cNvSpPr>
          <p:nvPr>
            <p:ph type="sldNum" sz="quarter" idx="12"/>
          </p:nvPr>
        </p:nvSpPr>
        <p:spPr/>
        <p:txBody>
          <a:bodyPr/>
          <a:lstStyle/>
          <a:p>
            <a:pPr>
              <a:defRPr/>
            </a:pPr>
            <a:fld id="{087B1A16-F3DA-4B92-A0BA-BCFF95B01AE9}" type="slidenum">
              <a:rPr lang="en-GB" smtClean="0"/>
              <a:pPr>
                <a:defRPr/>
              </a:pPr>
              <a:t>20</a:t>
            </a:fld>
            <a:endParaRPr lang="en-GB" dirty="0"/>
          </a:p>
        </p:txBody>
      </p:sp>
    </p:spTree>
    <p:extLst>
      <p:ext uri="{BB962C8B-B14F-4D97-AF65-F5344CB8AC3E}">
        <p14:creationId xmlns:p14="http://schemas.microsoft.com/office/powerpoint/2010/main" val="2795742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4A480-67BE-4BC4-86DB-294F1CC67B32}"/>
              </a:ext>
            </a:extLst>
          </p:cNvPr>
          <p:cNvSpPr>
            <a:spLocks noGrp="1"/>
          </p:cNvSpPr>
          <p:nvPr>
            <p:ph type="title"/>
          </p:nvPr>
        </p:nvSpPr>
        <p:spPr/>
        <p:txBody>
          <a:bodyPr/>
          <a:lstStyle/>
          <a:p>
            <a:r>
              <a:rPr lang="en-GB" dirty="0">
                <a:solidFill>
                  <a:schemeClr val="accent1"/>
                </a:solidFill>
              </a:rPr>
              <a:t>Helping with organisation and homework  </a:t>
            </a:r>
          </a:p>
        </p:txBody>
      </p:sp>
      <p:sp>
        <p:nvSpPr>
          <p:cNvPr id="6" name="Content Placeholder 5">
            <a:extLst>
              <a:ext uri="{FF2B5EF4-FFF2-40B4-BE49-F238E27FC236}">
                <a16:creationId xmlns:a16="http://schemas.microsoft.com/office/drawing/2014/main" id="{AB9A7C39-995F-4715-BCF6-1A5DB91C9633}"/>
              </a:ext>
            </a:extLst>
          </p:cNvPr>
          <p:cNvSpPr>
            <a:spLocks noGrp="1"/>
          </p:cNvSpPr>
          <p:nvPr>
            <p:ph idx="1"/>
          </p:nvPr>
        </p:nvSpPr>
        <p:spPr>
          <a:xfrm>
            <a:off x="457200" y="2156893"/>
            <a:ext cx="8229600" cy="3973908"/>
          </a:xfrm>
        </p:spPr>
        <p:txBody>
          <a:bodyPr/>
          <a:lstStyle/>
          <a:p>
            <a:pPr marL="342900" indent="-342900">
              <a:buFont typeface="Arial" panose="020B0604020202020204" pitchFamily="34" charset="0"/>
              <a:buChar char="•"/>
            </a:pPr>
            <a:r>
              <a:rPr lang="en-GB" altLang="en-US" sz="2600" dirty="0">
                <a:solidFill>
                  <a:schemeClr val="tx1"/>
                </a:solidFill>
                <a:latin typeface="+mj-lt"/>
              </a:rPr>
              <a:t>Chunk it! </a:t>
            </a:r>
            <a:r>
              <a:rPr lang="cy-GB" altLang="en-US" sz="2600" dirty="0">
                <a:solidFill>
                  <a:schemeClr val="tx1"/>
                </a:solidFill>
                <a:latin typeface="+mj-lt"/>
              </a:rPr>
              <a:t>Lots of small activities are needed to keep focus and attention.</a:t>
            </a:r>
          </a:p>
          <a:p>
            <a:pPr marL="342900" indent="-342900">
              <a:buFont typeface="Arial" panose="020B0604020202020204" pitchFamily="34" charset="0"/>
              <a:buChar char="•"/>
            </a:pPr>
            <a:r>
              <a:rPr lang="cy-GB" altLang="en-US" sz="2600" dirty="0">
                <a:latin typeface="+mj-lt"/>
              </a:rPr>
              <a:t>Be flexible. </a:t>
            </a:r>
          </a:p>
          <a:p>
            <a:pPr marL="342900" indent="-342900">
              <a:buFont typeface="Arial" panose="020B0604020202020204" pitchFamily="34" charset="0"/>
              <a:buChar char="•"/>
            </a:pPr>
            <a:r>
              <a:rPr lang="cy-GB" altLang="en-US" sz="2600" dirty="0">
                <a:solidFill>
                  <a:schemeClr val="tx1"/>
                </a:solidFill>
                <a:latin typeface="+mj-lt"/>
              </a:rPr>
              <a:t>Have routines in place. </a:t>
            </a:r>
          </a:p>
          <a:p>
            <a:pPr marL="342900" indent="-342900">
              <a:buFont typeface="Arial" panose="020B0604020202020204" pitchFamily="34" charset="0"/>
              <a:buChar char="•"/>
            </a:pPr>
            <a:r>
              <a:rPr lang="cy-GB" altLang="en-US" sz="2600" dirty="0">
                <a:latin typeface="+mj-lt"/>
              </a:rPr>
              <a:t>Colour code folders per subject or by days of the week to help to hand in homework on the correct day.</a:t>
            </a:r>
          </a:p>
          <a:p>
            <a:pPr marL="342900" indent="-342900">
              <a:buFont typeface="Arial" panose="020B0604020202020204" pitchFamily="34" charset="0"/>
              <a:buChar char="•"/>
            </a:pPr>
            <a:r>
              <a:rPr lang="cy-GB" altLang="en-US" sz="2600" dirty="0">
                <a:solidFill>
                  <a:schemeClr val="tx1"/>
                </a:solidFill>
                <a:latin typeface="+mj-lt"/>
              </a:rPr>
              <a:t>Work on sequences such as the days, months etc. to help with organsiation. </a:t>
            </a:r>
            <a:r>
              <a:rPr lang="cy-GB" altLang="en-US" sz="2600" dirty="0">
                <a:latin typeface="+mj-lt"/>
              </a:rPr>
              <a:t>  </a:t>
            </a:r>
            <a:endParaRPr lang="en-GB" sz="2600" dirty="0">
              <a:latin typeface="+mj-lt"/>
            </a:endParaRPr>
          </a:p>
        </p:txBody>
      </p:sp>
      <p:sp>
        <p:nvSpPr>
          <p:cNvPr id="5" name="Slide Number Placeholder 4">
            <a:extLst>
              <a:ext uri="{FF2B5EF4-FFF2-40B4-BE49-F238E27FC236}">
                <a16:creationId xmlns:a16="http://schemas.microsoft.com/office/drawing/2014/main" id="{C988FC3F-5257-435B-9C81-7BFF061C2517}"/>
              </a:ext>
            </a:extLst>
          </p:cNvPr>
          <p:cNvSpPr>
            <a:spLocks noGrp="1"/>
          </p:cNvSpPr>
          <p:nvPr>
            <p:ph type="sldNum" sz="quarter" idx="12"/>
          </p:nvPr>
        </p:nvSpPr>
        <p:spPr/>
        <p:txBody>
          <a:bodyPr/>
          <a:lstStyle/>
          <a:p>
            <a:pPr>
              <a:defRPr/>
            </a:pPr>
            <a:fld id="{087B1A16-F3DA-4B92-A0BA-BCFF95B01AE9}" type="slidenum">
              <a:rPr lang="en-GB" smtClean="0"/>
              <a:pPr>
                <a:defRPr/>
              </a:pPr>
              <a:t>21</a:t>
            </a:fld>
            <a:endParaRPr lang="en-GB" dirty="0"/>
          </a:p>
        </p:txBody>
      </p:sp>
    </p:spTree>
    <p:extLst>
      <p:ext uri="{BB962C8B-B14F-4D97-AF65-F5344CB8AC3E}">
        <p14:creationId xmlns:p14="http://schemas.microsoft.com/office/powerpoint/2010/main" val="4217613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9B3C-3271-4B27-BC87-05CFCDDAB41F}"/>
              </a:ext>
            </a:extLst>
          </p:cNvPr>
          <p:cNvSpPr>
            <a:spLocks noGrp="1"/>
          </p:cNvSpPr>
          <p:nvPr>
            <p:ph type="title"/>
          </p:nvPr>
        </p:nvSpPr>
        <p:spPr/>
        <p:txBody>
          <a:bodyPr/>
          <a:lstStyle/>
          <a:p>
            <a:r>
              <a:rPr lang="en-GB" dirty="0">
                <a:solidFill>
                  <a:schemeClr val="accent1"/>
                </a:solidFill>
              </a:rPr>
              <a:t>Most of all</a:t>
            </a:r>
          </a:p>
        </p:txBody>
      </p:sp>
      <p:sp>
        <p:nvSpPr>
          <p:cNvPr id="3" name="Content Placeholder 2">
            <a:extLst>
              <a:ext uri="{FF2B5EF4-FFF2-40B4-BE49-F238E27FC236}">
                <a16:creationId xmlns:a16="http://schemas.microsoft.com/office/drawing/2014/main" id="{61DA3F13-1A83-4331-AF0E-2DFF219B1697}"/>
              </a:ext>
            </a:extLst>
          </p:cNvPr>
          <p:cNvSpPr>
            <a:spLocks noGrp="1"/>
          </p:cNvSpPr>
          <p:nvPr>
            <p:ph idx="1"/>
          </p:nvPr>
        </p:nvSpPr>
        <p:spPr>
          <a:xfrm>
            <a:off x="477148" y="1933017"/>
            <a:ext cx="8229600" cy="471924"/>
          </a:xfrm>
        </p:spPr>
        <p:txBody>
          <a:bodyPr/>
          <a:lstStyle/>
          <a:p>
            <a:pPr algn="ctr"/>
            <a:r>
              <a:rPr lang="en-GB" dirty="0"/>
              <a:t>Be supportive and positive! </a:t>
            </a:r>
          </a:p>
        </p:txBody>
      </p:sp>
      <p:sp>
        <p:nvSpPr>
          <p:cNvPr id="4" name="Slide Number Placeholder 3">
            <a:extLst>
              <a:ext uri="{FF2B5EF4-FFF2-40B4-BE49-F238E27FC236}">
                <a16:creationId xmlns:a16="http://schemas.microsoft.com/office/drawing/2014/main" id="{5FAD8EC0-2037-4C63-ADAC-09575A45BE65}"/>
              </a:ext>
            </a:extLst>
          </p:cNvPr>
          <p:cNvSpPr>
            <a:spLocks noGrp="1"/>
          </p:cNvSpPr>
          <p:nvPr>
            <p:ph type="sldNum" sz="quarter" idx="12"/>
          </p:nvPr>
        </p:nvSpPr>
        <p:spPr/>
        <p:txBody>
          <a:bodyPr/>
          <a:lstStyle/>
          <a:p>
            <a:pPr>
              <a:defRPr/>
            </a:pPr>
            <a:fld id="{B4DFB48C-A17F-4F07-BB7A-927C364E40DF}" type="slidenum">
              <a:rPr lang="en-GB" smtClean="0"/>
              <a:pPr>
                <a:defRPr/>
              </a:pPr>
              <a:t>22</a:t>
            </a:fld>
            <a:endParaRPr lang="en-GB" dirty="0"/>
          </a:p>
        </p:txBody>
      </p:sp>
      <p:pic>
        <p:nvPicPr>
          <p:cNvPr id="6" name="Picture 5" descr="A close up of a logo&#10;&#10;Description automatically generated">
            <a:extLst>
              <a:ext uri="{FF2B5EF4-FFF2-40B4-BE49-F238E27FC236}">
                <a16:creationId xmlns:a16="http://schemas.microsoft.com/office/drawing/2014/main" id="{04EF408F-5CA2-41AF-B09D-7549D6445637}"/>
              </a:ext>
            </a:extLst>
          </p:cNvPr>
          <p:cNvPicPr>
            <a:picLocks noChangeAspect="1"/>
          </p:cNvPicPr>
          <p:nvPr/>
        </p:nvPicPr>
        <p:blipFill>
          <a:blip r:embed="rId3"/>
          <a:stretch>
            <a:fillRect/>
          </a:stretch>
        </p:blipFill>
        <p:spPr>
          <a:xfrm>
            <a:off x="2454427" y="2876585"/>
            <a:ext cx="4551057" cy="3037747"/>
          </a:xfrm>
          <a:prstGeom prst="rect">
            <a:avLst/>
          </a:prstGeom>
        </p:spPr>
      </p:pic>
    </p:spTree>
    <p:extLst>
      <p:ext uri="{BB962C8B-B14F-4D97-AF65-F5344CB8AC3E}">
        <p14:creationId xmlns:p14="http://schemas.microsoft.com/office/powerpoint/2010/main" val="2110164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2050" name="Picture 2" descr="http://dyslexickids.files.wordpress.com/2013/08/972308_299221696886028_327531003_n.png?w=6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160" y="252410"/>
            <a:ext cx="5391508" cy="55777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80" y="6453336"/>
            <a:ext cx="9128720" cy="338554"/>
          </a:xfrm>
          <a:prstGeom prst="rect">
            <a:avLst/>
          </a:prstGeom>
        </p:spPr>
        <p:txBody>
          <a:bodyPr wrap="square">
            <a:spAutoFit/>
          </a:bodyPr>
          <a:lstStyle/>
          <a:p>
            <a:r>
              <a:rPr lang="en-GB" sz="1600" dirty="0">
                <a:hlinkClick r:id="rId4"/>
              </a:rPr>
              <a:t>/</a:t>
            </a:r>
            <a:r>
              <a:rPr lang="en-GB" sz="1600" dirty="0"/>
              <a:t> </a:t>
            </a:r>
          </a:p>
        </p:txBody>
      </p:sp>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7847460" y="6482688"/>
            <a:ext cx="863647" cy="371686"/>
          </a:xfrm>
          <a:prstGeom prst="rect">
            <a:avLst/>
          </a:prstGeom>
          <a:noFill/>
          <a:ln>
            <a:noFill/>
          </a:ln>
        </p:spPr>
      </p:pic>
      <p:sp>
        <p:nvSpPr>
          <p:cNvPr id="5" name="Rectangle 4">
            <a:extLst>
              <a:ext uri="{FF2B5EF4-FFF2-40B4-BE49-F238E27FC236}">
                <a16:creationId xmlns:a16="http://schemas.microsoft.com/office/drawing/2014/main" id="{4034EE3B-5B65-4E38-8B78-4A321645DC80}"/>
              </a:ext>
            </a:extLst>
          </p:cNvPr>
          <p:cNvSpPr/>
          <p:nvPr/>
        </p:nvSpPr>
        <p:spPr>
          <a:xfrm>
            <a:off x="361027" y="5922188"/>
            <a:ext cx="8350079" cy="430887"/>
          </a:xfrm>
          <a:prstGeom prst="rect">
            <a:avLst/>
          </a:prstGeom>
        </p:spPr>
        <p:txBody>
          <a:bodyPr wrap="square">
            <a:spAutoFit/>
          </a:bodyPr>
          <a:lstStyle/>
          <a:p>
            <a:r>
              <a:rPr lang="en-GB" sz="2200" dirty="0">
                <a:hlinkClick r:id="rId4"/>
              </a:rPr>
              <a:t>https://dyslexickids.wordpress.com/2013/08/08/thank-a-dyslexic</a:t>
            </a:r>
            <a:endParaRPr lang="en-GB" sz="2200" dirty="0"/>
          </a:p>
        </p:txBody>
      </p:sp>
    </p:spTree>
    <p:extLst>
      <p:ext uri="{BB962C8B-B14F-4D97-AF65-F5344CB8AC3E}">
        <p14:creationId xmlns:p14="http://schemas.microsoft.com/office/powerpoint/2010/main" val="275874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6F5-C914-454F-AE87-23A5DE4E9CFD}"/>
              </a:ext>
            </a:extLst>
          </p:cNvPr>
          <p:cNvSpPr>
            <a:spLocks noGrp="1"/>
          </p:cNvSpPr>
          <p:nvPr>
            <p:ph type="title"/>
          </p:nvPr>
        </p:nvSpPr>
        <p:spPr>
          <a:xfrm>
            <a:off x="457200" y="682625"/>
            <a:ext cx="8229600" cy="1231106"/>
          </a:xfrm>
        </p:spPr>
        <p:txBody>
          <a:bodyPr/>
          <a:lstStyle/>
          <a:p>
            <a:r>
              <a:rPr lang="en-GB" dirty="0">
                <a:solidFill>
                  <a:schemeClr val="accent1"/>
                </a:solidFill>
              </a:rPr>
              <a:t>What do you understand dyslexia to be? </a:t>
            </a:r>
          </a:p>
        </p:txBody>
      </p:sp>
      <p:pic>
        <p:nvPicPr>
          <p:cNvPr id="5" name="Picture 4">
            <a:extLst>
              <a:ext uri="{FF2B5EF4-FFF2-40B4-BE49-F238E27FC236}">
                <a16:creationId xmlns:a16="http://schemas.microsoft.com/office/drawing/2014/main" id="{378FB77F-28B9-42F0-8B33-1D519AB899C3}"/>
              </a:ext>
            </a:extLst>
          </p:cNvPr>
          <p:cNvPicPr>
            <a:picLocks noChangeAspect="1"/>
          </p:cNvPicPr>
          <p:nvPr/>
        </p:nvPicPr>
        <p:blipFill>
          <a:blip r:embed="rId3"/>
          <a:stretch>
            <a:fillRect/>
          </a:stretch>
        </p:blipFill>
        <p:spPr>
          <a:xfrm>
            <a:off x="2904990" y="2246773"/>
            <a:ext cx="3334020" cy="3342471"/>
          </a:xfrm>
          <a:prstGeom prst="rect">
            <a:avLst/>
          </a:prstGeom>
        </p:spPr>
      </p:pic>
    </p:spTree>
    <p:extLst>
      <p:ext uri="{BB962C8B-B14F-4D97-AF65-F5344CB8AC3E}">
        <p14:creationId xmlns:p14="http://schemas.microsoft.com/office/powerpoint/2010/main" val="2718090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What is dyslexia? </a:t>
            </a:r>
          </a:p>
        </p:txBody>
      </p:sp>
      <p:sp>
        <p:nvSpPr>
          <p:cNvPr id="5" name="Content Placeholder 4">
            <a:extLst>
              <a:ext uri="{FF2B5EF4-FFF2-40B4-BE49-F238E27FC236}">
                <a16:creationId xmlns:a16="http://schemas.microsoft.com/office/drawing/2014/main" id="{EB391E0A-E24E-411D-BE4A-D34DE7C3A26B}"/>
              </a:ext>
            </a:extLst>
          </p:cNvPr>
          <p:cNvSpPr>
            <a:spLocks noGrp="1"/>
          </p:cNvSpPr>
          <p:nvPr>
            <p:ph idx="1"/>
          </p:nvPr>
        </p:nvSpPr>
        <p:spPr>
          <a:xfrm>
            <a:off x="457200" y="1600200"/>
            <a:ext cx="8229600" cy="4481227"/>
          </a:xfrm>
        </p:spPr>
        <p:txBody>
          <a:bodyPr/>
          <a:lstStyle/>
          <a:p>
            <a:endParaRPr lang="en-GB" dirty="0">
              <a:hlinkClick r:id="rId3"/>
            </a:endParaRPr>
          </a:p>
          <a:p>
            <a:endParaRPr lang="en-GB" dirty="0">
              <a:hlinkClick r:id="rId3"/>
            </a:endParaRPr>
          </a:p>
          <a:p>
            <a:endParaRPr lang="en-GB" dirty="0">
              <a:hlinkClick r:id="rId3"/>
            </a:endParaRPr>
          </a:p>
          <a:p>
            <a:endParaRPr lang="en-GB" dirty="0">
              <a:hlinkClick r:id="rId3"/>
            </a:endParaRPr>
          </a:p>
          <a:p>
            <a:endParaRPr lang="en-GB" dirty="0">
              <a:hlinkClick r:id="rId3"/>
            </a:endParaRPr>
          </a:p>
          <a:p>
            <a:endParaRPr lang="en-GB" dirty="0">
              <a:hlinkClick r:id="rId3"/>
            </a:endParaRPr>
          </a:p>
          <a:p>
            <a:endParaRPr lang="en-GB" dirty="0">
              <a:hlinkClick r:id="rId3"/>
            </a:endParaRPr>
          </a:p>
          <a:p>
            <a:pPr marL="0" indent="0">
              <a:buNone/>
            </a:pPr>
            <a:r>
              <a:rPr lang="en-GB" dirty="0">
                <a:hlinkClick r:id="rId3"/>
              </a:rPr>
              <a:t>https://www.bdadyslexia.org.uk/dyslexia/about-dyslexia/what-is-dyslexia</a:t>
            </a:r>
            <a:endParaRPr lang="en-GB" dirty="0"/>
          </a:p>
        </p:txBody>
      </p:sp>
      <p:pic>
        <p:nvPicPr>
          <p:cNvPr id="6" name="Picture 5">
            <a:extLst>
              <a:ext uri="{FF2B5EF4-FFF2-40B4-BE49-F238E27FC236}">
                <a16:creationId xmlns:a16="http://schemas.microsoft.com/office/drawing/2014/main" id="{EDCFA543-A7E4-431D-9B08-D09F331688D7}"/>
              </a:ext>
            </a:extLst>
          </p:cNvPr>
          <p:cNvPicPr>
            <a:picLocks noChangeAspect="1"/>
          </p:cNvPicPr>
          <p:nvPr/>
        </p:nvPicPr>
        <p:blipFill rotWithShape="1">
          <a:blip r:embed="rId4"/>
          <a:srcRect l="6482" t="14427" r="37408" b="29743"/>
          <a:stretch/>
        </p:blipFill>
        <p:spPr>
          <a:xfrm>
            <a:off x="2006600" y="1773766"/>
            <a:ext cx="5130800" cy="2870201"/>
          </a:xfrm>
          <a:prstGeom prst="rect">
            <a:avLst/>
          </a:prstGeom>
        </p:spPr>
      </p:pic>
    </p:spTree>
    <p:extLst>
      <p:ext uri="{BB962C8B-B14F-4D97-AF65-F5344CB8AC3E}">
        <p14:creationId xmlns:p14="http://schemas.microsoft.com/office/powerpoint/2010/main" val="2850129577"/>
      </p:ext>
    </p:extLst>
  </p:cSld>
  <p:clrMapOvr>
    <a:masterClrMapping/>
  </p:clrMapOvr>
  <mc:AlternateContent xmlns:mc="http://schemas.openxmlformats.org/markup-compatibility/2006" xmlns:p14="http://schemas.microsoft.com/office/powerpoint/2010/main">
    <mc:Choice Requires="p14">
      <p:transition spd="slow" p14:dur="2000" advTm="89185"/>
    </mc:Choice>
    <mc:Fallback xmlns="">
      <p:transition spd="slow" advTm="8918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accent1"/>
                </a:solidFill>
              </a:rPr>
              <a:t>What is dyslexia? </a:t>
            </a:r>
          </a:p>
        </p:txBody>
      </p:sp>
      <p:sp>
        <p:nvSpPr>
          <p:cNvPr id="3" name="Content Placeholder 2"/>
          <p:cNvSpPr>
            <a:spLocks noGrp="1"/>
          </p:cNvSpPr>
          <p:nvPr>
            <p:ph sz="half" idx="1"/>
          </p:nvPr>
        </p:nvSpPr>
        <p:spPr>
          <a:xfrm>
            <a:off x="457200" y="1677700"/>
            <a:ext cx="8229600" cy="4001095"/>
          </a:xfrm>
        </p:spPr>
        <p:txBody>
          <a:bodyPr/>
          <a:lstStyle/>
          <a:p>
            <a:pPr marL="342900" indent="-342900">
              <a:lnSpc>
                <a:spcPct val="100000"/>
              </a:lnSpc>
              <a:spcAft>
                <a:spcPts val="0"/>
              </a:spcAft>
              <a:buFont typeface="Arial" pitchFamily="34" charset="0"/>
              <a:buChar char="•"/>
            </a:pPr>
            <a:r>
              <a:rPr lang="en-GB" sz="2600" b="0" dirty="0">
                <a:solidFill>
                  <a:schemeClr val="tx2"/>
                </a:solidFill>
                <a:latin typeface="+mj-lt"/>
              </a:rPr>
              <a:t>Dyslexia is a different way of thinking and a different way of learning.</a:t>
            </a:r>
          </a:p>
          <a:p>
            <a:pPr marL="342900" indent="-342900">
              <a:lnSpc>
                <a:spcPct val="100000"/>
              </a:lnSpc>
              <a:spcAft>
                <a:spcPts val="0"/>
              </a:spcAft>
              <a:buFont typeface="Arial" pitchFamily="34" charset="0"/>
              <a:buChar char="•"/>
            </a:pPr>
            <a:endParaRPr lang="en-GB" sz="2600" b="0" dirty="0">
              <a:solidFill>
                <a:schemeClr val="accent1"/>
              </a:solidFill>
              <a:latin typeface="+mj-lt"/>
            </a:endParaRPr>
          </a:p>
          <a:p>
            <a:pPr marL="342900" indent="-342900">
              <a:lnSpc>
                <a:spcPct val="100000"/>
              </a:lnSpc>
              <a:spcAft>
                <a:spcPts val="0"/>
              </a:spcAft>
              <a:buFont typeface="Arial" pitchFamily="34" charset="0"/>
              <a:buChar char="•"/>
            </a:pPr>
            <a:r>
              <a:rPr lang="en-GB" sz="2600" b="0" dirty="0">
                <a:solidFill>
                  <a:schemeClr val="accent1"/>
                </a:solidFill>
                <a:latin typeface="+mj-lt"/>
              </a:rPr>
              <a:t>It can affect reading and spelling (accuracy / fluency). </a:t>
            </a:r>
          </a:p>
          <a:p>
            <a:pPr marL="342900" indent="-342900">
              <a:lnSpc>
                <a:spcPct val="100000"/>
              </a:lnSpc>
              <a:spcAft>
                <a:spcPts val="0"/>
              </a:spcAft>
              <a:buFont typeface="Arial" pitchFamily="34" charset="0"/>
              <a:buChar char="•"/>
            </a:pPr>
            <a:endParaRPr lang="en-GB" sz="2600" b="0" dirty="0">
              <a:solidFill>
                <a:schemeClr val="accent1"/>
              </a:solidFill>
              <a:latin typeface="+mj-lt"/>
            </a:endParaRPr>
          </a:p>
          <a:p>
            <a:pPr marL="342900" indent="-342900">
              <a:lnSpc>
                <a:spcPct val="100000"/>
              </a:lnSpc>
              <a:spcAft>
                <a:spcPts val="0"/>
              </a:spcAft>
              <a:buFont typeface="Arial" charset="0"/>
              <a:buChar char="•"/>
            </a:pPr>
            <a:r>
              <a:rPr lang="en-GB" sz="2600" b="0" dirty="0">
                <a:solidFill>
                  <a:schemeClr val="tx2"/>
                </a:solidFill>
                <a:latin typeface="+mj-lt"/>
              </a:rPr>
              <a:t>Information may be processed in a different way by those with dyslexia to other people.</a:t>
            </a:r>
          </a:p>
          <a:p>
            <a:pPr marL="342900" indent="-342900">
              <a:lnSpc>
                <a:spcPct val="100000"/>
              </a:lnSpc>
              <a:spcAft>
                <a:spcPts val="0"/>
              </a:spcAft>
              <a:buFont typeface="Arial" charset="0"/>
              <a:buChar char="•"/>
            </a:pPr>
            <a:endParaRPr lang="en-GB" sz="2600" b="0" dirty="0">
              <a:solidFill>
                <a:schemeClr val="accent1"/>
              </a:solidFill>
              <a:latin typeface="+mj-lt"/>
            </a:endParaRPr>
          </a:p>
          <a:p>
            <a:pPr marL="342900" indent="-342900">
              <a:lnSpc>
                <a:spcPct val="100000"/>
              </a:lnSpc>
              <a:spcAft>
                <a:spcPts val="0"/>
              </a:spcAft>
              <a:buFont typeface="Arial" charset="0"/>
              <a:buChar char="•"/>
            </a:pPr>
            <a:r>
              <a:rPr lang="en-GB" sz="2600" b="0" dirty="0">
                <a:solidFill>
                  <a:schemeClr val="accent1"/>
                </a:solidFill>
                <a:latin typeface="+mj-lt"/>
              </a:rPr>
              <a:t>The word 'dyslexia' comes from the Greek language and means 'difficulty with words'.</a:t>
            </a:r>
            <a:endParaRPr lang="en-GB" sz="2600" b="0" dirty="0">
              <a:latin typeface="+mj-lt"/>
            </a:endParaRPr>
          </a:p>
        </p:txBody>
      </p:sp>
      <p:sp>
        <p:nvSpPr>
          <p:cNvPr id="5" name="Slide Number Placeholder 4"/>
          <p:cNvSpPr>
            <a:spLocks noGrp="1"/>
          </p:cNvSpPr>
          <p:nvPr>
            <p:ph type="sldNum" sz="quarter" idx="12"/>
          </p:nvPr>
        </p:nvSpPr>
        <p:spPr/>
        <p:txBody>
          <a:bodyPr/>
          <a:lstStyle/>
          <a:p>
            <a:pPr>
              <a:defRPr/>
            </a:pPr>
            <a:fld id="{087B1A16-F3DA-4B92-A0BA-BCFF95B01AE9}" type="slidenum">
              <a:rPr lang="en-GB" smtClean="0"/>
              <a:pPr>
                <a:defRPr/>
              </a:pPr>
              <a:t>5</a:t>
            </a:fld>
            <a:endParaRPr lang="en-GB"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847460" y="6482688"/>
            <a:ext cx="863647" cy="371686"/>
          </a:xfrm>
          <a:prstGeom prst="rect">
            <a:avLst/>
          </a:prstGeom>
          <a:noFill/>
          <a:ln>
            <a:noFill/>
          </a:ln>
        </p:spPr>
      </p:pic>
    </p:spTree>
    <p:extLst>
      <p:ext uri="{BB962C8B-B14F-4D97-AF65-F5344CB8AC3E}">
        <p14:creationId xmlns:p14="http://schemas.microsoft.com/office/powerpoint/2010/main" val="2415973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6901"/>
            <a:ext cx="8229600" cy="615553"/>
          </a:xfrm>
        </p:spPr>
        <p:txBody>
          <a:bodyPr/>
          <a:lstStyle/>
          <a:p>
            <a:r>
              <a:rPr lang="en-GB" dirty="0">
                <a:solidFill>
                  <a:schemeClr val="tx2"/>
                </a:solidFill>
              </a:rPr>
              <a:t>Rose Report (2009)</a:t>
            </a:r>
          </a:p>
        </p:txBody>
      </p:sp>
      <p:sp>
        <p:nvSpPr>
          <p:cNvPr id="3" name="Content Placeholder 2"/>
          <p:cNvSpPr>
            <a:spLocks noGrp="1"/>
          </p:cNvSpPr>
          <p:nvPr>
            <p:ph idx="1"/>
          </p:nvPr>
        </p:nvSpPr>
        <p:spPr>
          <a:xfrm>
            <a:off x="457200" y="1261540"/>
            <a:ext cx="8229600" cy="5078313"/>
          </a:xfrm>
        </p:spPr>
        <p:txBody>
          <a:bodyPr/>
          <a:lstStyle/>
          <a:p>
            <a:pPr lvl="0"/>
            <a:r>
              <a:rPr lang="en-GB" sz="2200" dirty="0"/>
              <a:t>'Dyslexia is a </a:t>
            </a:r>
            <a:r>
              <a:rPr lang="en-GB" sz="2200" dirty="0">
                <a:solidFill>
                  <a:schemeClr val="accent1"/>
                </a:solidFill>
              </a:rPr>
              <a:t>learning difficulty </a:t>
            </a:r>
            <a:r>
              <a:rPr lang="en-GB" sz="2200" dirty="0"/>
              <a:t>that primarily affects the </a:t>
            </a:r>
            <a:r>
              <a:rPr lang="en-GB" sz="2200" dirty="0">
                <a:solidFill>
                  <a:schemeClr val="accent1"/>
                </a:solidFill>
              </a:rPr>
              <a:t>skills</a:t>
            </a:r>
            <a:r>
              <a:rPr lang="en-GB" sz="2200" dirty="0"/>
              <a:t> involved in </a:t>
            </a:r>
            <a:r>
              <a:rPr lang="en-GB" sz="2200" dirty="0">
                <a:solidFill>
                  <a:schemeClr val="accent1"/>
                </a:solidFill>
              </a:rPr>
              <a:t>accurate</a:t>
            </a:r>
            <a:r>
              <a:rPr lang="en-GB" sz="2200" dirty="0"/>
              <a:t> and </a:t>
            </a:r>
            <a:r>
              <a:rPr lang="en-GB" sz="2200" dirty="0">
                <a:solidFill>
                  <a:schemeClr val="accent1"/>
                </a:solidFill>
              </a:rPr>
              <a:t>fluent word reading </a:t>
            </a:r>
            <a:r>
              <a:rPr lang="en-GB" sz="2200" dirty="0"/>
              <a:t>and </a:t>
            </a:r>
            <a:r>
              <a:rPr lang="en-GB" sz="2200" dirty="0">
                <a:solidFill>
                  <a:schemeClr val="accent1"/>
                </a:solidFill>
              </a:rPr>
              <a:t>spelling</a:t>
            </a:r>
            <a:r>
              <a:rPr lang="en-GB" sz="2200" dirty="0"/>
              <a:t>.</a:t>
            </a:r>
          </a:p>
          <a:p>
            <a:pPr lvl="0"/>
            <a:r>
              <a:rPr lang="en-GB" sz="2200" dirty="0">
                <a:solidFill>
                  <a:schemeClr val="accent1"/>
                </a:solidFill>
              </a:rPr>
              <a:t>Characteristic features </a:t>
            </a:r>
            <a:r>
              <a:rPr lang="en-GB" sz="2200" dirty="0"/>
              <a:t>of dyslexia are </a:t>
            </a:r>
            <a:r>
              <a:rPr lang="en-GB" sz="2200" dirty="0">
                <a:solidFill>
                  <a:schemeClr val="accent1"/>
                </a:solidFill>
              </a:rPr>
              <a:t>difficulties</a:t>
            </a:r>
            <a:r>
              <a:rPr lang="en-GB" sz="2200" dirty="0"/>
              <a:t> in </a:t>
            </a:r>
            <a:r>
              <a:rPr lang="en-GB" sz="2200" dirty="0">
                <a:solidFill>
                  <a:schemeClr val="accent1"/>
                </a:solidFill>
              </a:rPr>
              <a:t>phonological awareness</a:t>
            </a:r>
            <a:r>
              <a:rPr lang="en-GB" sz="2200" dirty="0"/>
              <a:t>, </a:t>
            </a:r>
            <a:r>
              <a:rPr lang="en-GB" sz="2200" dirty="0">
                <a:solidFill>
                  <a:schemeClr val="accent1"/>
                </a:solidFill>
              </a:rPr>
              <a:t>verbal memory </a:t>
            </a:r>
            <a:r>
              <a:rPr lang="en-GB" sz="2200" dirty="0"/>
              <a:t>and </a:t>
            </a:r>
            <a:r>
              <a:rPr lang="en-GB" sz="2200" dirty="0">
                <a:solidFill>
                  <a:schemeClr val="accent1"/>
                </a:solidFill>
              </a:rPr>
              <a:t>verbal</a:t>
            </a:r>
            <a:r>
              <a:rPr lang="en-GB" sz="2200" dirty="0"/>
              <a:t> </a:t>
            </a:r>
            <a:r>
              <a:rPr lang="en-GB" sz="2200" dirty="0">
                <a:solidFill>
                  <a:schemeClr val="accent1"/>
                </a:solidFill>
              </a:rPr>
              <a:t>processing speed</a:t>
            </a:r>
            <a:r>
              <a:rPr lang="en-GB" sz="2200" dirty="0"/>
              <a:t>.</a:t>
            </a:r>
          </a:p>
          <a:p>
            <a:pPr lvl="0"/>
            <a:r>
              <a:rPr lang="en-GB" sz="2200" dirty="0"/>
              <a:t>Dyslexia occurs </a:t>
            </a:r>
            <a:r>
              <a:rPr lang="en-GB" sz="2200" dirty="0">
                <a:solidFill>
                  <a:srgbClr val="4DB877"/>
                </a:solidFill>
              </a:rPr>
              <a:t>across</a:t>
            </a:r>
            <a:r>
              <a:rPr lang="en-GB" sz="2200" dirty="0"/>
              <a:t> the </a:t>
            </a:r>
            <a:r>
              <a:rPr lang="en-GB" sz="2200" dirty="0">
                <a:solidFill>
                  <a:srgbClr val="4DB877"/>
                </a:solidFill>
              </a:rPr>
              <a:t>range</a:t>
            </a:r>
            <a:r>
              <a:rPr lang="en-GB" sz="2200" dirty="0"/>
              <a:t> of </a:t>
            </a:r>
            <a:r>
              <a:rPr lang="en-GB" sz="2200" dirty="0">
                <a:solidFill>
                  <a:srgbClr val="4DB877"/>
                </a:solidFill>
              </a:rPr>
              <a:t>intellectual</a:t>
            </a:r>
            <a:r>
              <a:rPr lang="en-GB" sz="2200" dirty="0"/>
              <a:t> </a:t>
            </a:r>
            <a:r>
              <a:rPr lang="en-GB" sz="2200" dirty="0">
                <a:solidFill>
                  <a:srgbClr val="4DB877"/>
                </a:solidFill>
              </a:rPr>
              <a:t>abilities</a:t>
            </a:r>
            <a:r>
              <a:rPr lang="en-GB" sz="2200" dirty="0"/>
              <a:t>.</a:t>
            </a:r>
          </a:p>
          <a:p>
            <a:pPr lvl="0"/>
            <a:r>
              <a:rPr lang="en-GB" sz="2200" dirty="0"/>
              <a:t>It is best thought of as a </a:t>
            </a:r>
            <a:r>
              <a:rPr lang="en-GB" sz="2200" dirty="0">
                <a:solidFill>
                  <a:schemeClr val="accent1"/>
                </a:solidFill>
              </a:rPr>
              <a:t>continuum</a:t>
            </a:r>
            <a:r>
              <a:rPr lang="en-GB" sz="2200" dirty="0"/>
              <a:t>, not a distinct category, and there are no clear cut-off points.</a:t>
            </a:r>
          </a:p>
          <a:p>
            <a:pPr lvl="0"/>
            <a:r>
              <a:rPr lang="en-GB" sz="2200" dirty="0">
                <a:solidFill>
                  <a:schemeClr val="tx2"/>
                </a:solidFill>
              </a:rPr>
              <a:t>Co-occurring difficulties </a:t>
            </a:r>
            <a:r>
              <a:rPr lang="en-GB" sz="2200" dirty="0"/>
              <a:t>may be seen in aspects of </a:t>
            </a:r>
            <a:r>
              <a:rPr lang="en-GB" sz="2200" dirty="0">
                <a:solidFill>
                  <a:schemeClr val="tx2"/>
                </a:solidFill>
              </a:rPr>
              <a:t>language</a:t>
            </a:r>
            <a:r>
              <a:rPr lang="en-GB" sz="2200" dirty="0"/>
              <a:t>, </a:t>
            </a:r>
            <a:r>
              <a:rPr lang="en-GB" sz="2200" dirty="0">
                <a:solidFill>
                  <a:schemeClr val="tx2"/>
                </a:solidFill>
              </a:rPr>
              <a:t>motor co-ordination</a:t>
            </a:r>
            <a:r>
              <a:rPr lang="en-GB" sz="2200" dirty="0"/>
              <a:t>, </a:t>
            </a:r>
            <a:r>
              <a:rPr lang="en-GB" sz="2200" dirty="0">
                <a:solidFill>
                  <a:schemeClr val="tx2"/>
                </a:solidFill>
              </a:rPr>
              <a:t>mental calculation</a:t>
            </a:r>
            <a:r>
              <a:rPr lang="en-GB" sz="2200" dirty="0"/>
              <a:t>, </a:t>
            </a:r>
            <a:r>
              <a:rPr lang="en-GB" sz="2200" dirty="0">
                <a:solidFill>
                  <a:schemeClr val="tx2"/>
                </a:solidFill>
              </a:rPr>
              <a:t>concentration</a:t>
            </a:r>
            <a:r>
              <a:rPr lang="en-GB" sz="2200" dirty="0"/>
              <a:t> and personal </a:t>
            </a:r>
            <a:r>
              <a:rPr lang="en-GB" sz="2200" dirty="0">
                <a:solidFill>
                  <a:schemeClr val="tx2"/>
                </a:solidFill>
              </a:rPr>
              <a:t>organisation</a:t>
            </a:r>
            <a:r>
              <a:rPr lang="en-GB" sz="2200" dirty="0"/>
              <a:t>, but these are </a:t>
            </a:r>
            <a:r>
              <a:rPr lang="en-GB" sz="2200" dirty="0">
                <a:solidFill>
                  <a:schemeClr val="tx2"/>
                </a:solidFill>
              </a:rPr>
              <a:t>not</a:t>
            </a:r>
            <a:r>
              <a:rPr lang="en-GB" sz="2200" dirty="0"/>
              <a:t>, by themselves, </a:t>
            </a:r>
            <a:r>
              <a:rPr lang="en-GB" sz="2200" dirty="0">
                <a:solidFill>
                  <a:schemeClr val="tx2"/>
                </a:solidFill>
              </a:rPr>
              <a:t>markers</a:t>
            </a:r>
            <a:r>
              <a:rPr lang="en-GB" sz="2200" dirty="0"/>
              <a:t> of </a:t>
            </a:r>
            <a:r>
              <a:rPr lang="en-GB" sz="2200" dirty="0">
                <a:solidFill>
                  <a:schemeClr val="tx2"/>
                </a:solidFill>
              </a:rPr>
              <a:t>dyslexia</a:t>
            </a:r>
            <a:r>
              <a:rPr lang="en-GB" sz="2200" dirty="0"/>
              <a:t>.</a:t>
            </a:r>
          </a:p>
          <a:p>
            <a:pPr lvl="0"/>
            <a:r>
              <a:rPr lang="en-GB" sz="2200" dirty="0"/>
              <a:t>A </a:t>
            </a:r>
            <a:r>
              <a:rPr lang="en-GB" sz="2200" dirty="0">
                <a:solidFill>
                  <a:schemeClr val="accent1"/>
                </a:solidFill>
              </a:rPr>
              <a:t>good indication </a:t>
            </a:r>
            <a:r>
              <a:rPr lang="en-GB" sz="2200" dirty="0"/>
              <a:t>of the </a:t>
            </a:r>
            <a:r>
              <a:rPr lang="en-GB" sz="2200" dirty="0">
                <a:solidFill>
                  <a:schemeClr val="accent1"/>
                </a:solidFill>
              </a:rPr>
              <a:t>severity</a:t>
            </a:r>
            <a:r>
              <a:rPr lang="en-GB" sz="2200" dirty="0"/>
              <a:t> and </a:t>
            </a:r>
            <a:r>
              <a:rPr lang="en-GB" sz="2200" dirty="0">
                <a:solidFill>
                  <a:schemeClr val="accent1"/>
                </a:solidFill>
              </a:rPr>
              <a:t>persistence</a:t>
            </a:r>
            <a:r>
              <a:rPr lang="en-GB" sz="2200" dirty="0"/>
              <a:t> of </a:t>
            </a:r>
            <a:r>
              <a:rPr lang="en-GB" sz="2200" dirty="0">
                <a:solidFill>
                  <a:schemeClr val="accent1"/>
                </a:solidFill>
              </a:rPr>
              <a:t>dyslexic difficulties </a:t>
            </a:r>
            <a:r>
              <a:rPr lang="en-GB" sz="2200" dirty="0"/>
              <a:t>can be gained by examining </a:t>
            </a:r>
            <a:r>
              <a:rPr lang="en-GB" sz="2200" dirty="0">
                <a:solidFill>
                  <a:srgbClr val="4DB877"/>
                </a:solidFill>
              </a:rPr>
              <a:t>how</a:t>
            </a:r>
            <a:r>
              <a:rPr lang="en-GB" sz="2200" dirty="0"/>
              <a:t> the </a:t>
            </a:r>
            <a:r>
              <a:rPr lang="en-GB" sz="2200" dirty="0">
                <a:solidFill>
                  <a:schemeClr val="accent1"/>
                </a:solidFill>
              </a:rPr>
              <a:t>individual responds </a:t>
            </a:r>
            <a:r>
              <a:rPr lang="en-GB" sz="2200" dirty="0"/>
              <a:t>or </a:t>
            </a:r>
            <a:r>
              <a:rPr lang="en-GB" sz="2200" dirty="0">
                <a:solidFill>
                  <a:schemeClr val="accent1"/>
                </a:solidFill>
              </a:rPr>
              <a:t>has responded </a:t>
            </a:r>
            <a:r>
              <a:rPr lang="en-GB" sz="2200" dirty="0"/>
              <a:t>to </a:t>
            </a:r>
            <a:r>
              <a:rPr lang="en-GB" sz="2200" dirty="0">
                <a:solidFill>
                  <a:schemeClr val="accent1"/>
                </a:solidFill>
              </a:rPr>
              <a:t>well founded intervention</a:t>
            </a:r>
            <a:r>
              <a:rPr lang="en-GB" sz="2200" dirty="0"/>
              <a:t>.'</a:t>
            </a:r>
          </a:p>
        </p:txBody>
      </p:sp>
    </p:spTree>
    <p:extLst>
      <p:ext uri="{BB962C8B-B14F-4D97-AF65-F5344CB8AC3E}">
        <p14:creationId xmlns:p14="http://schemas.microsoft.com/office/powerpoint/2010/main" val="3865110535"/>
      </p:ext>
    </p:extLst>
  </p:cSld>
  <p:clrMapOvr>
    <a:masterClrMapping/>
  </p:clrMapOvr>
  <mc:AlternateContent xmlns:mc="http://schemas.openxmlformats.org/markup-compatibility/2006" xmlns:p14="http://schemas.microsoft.com/office/powerpoint/2010/main">
    <mc:Choice Requires="p14">
      <p:transition spd="slow" p14:dur="2000" advTm="23005"/>
    </mc:Choice>
    <mc:Fallback xmlns="">
      <p:transition spd="slow" advTm="2300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394"/>
            <a:ext cx="8229600" cy="615553"/>
          </a:xfrm>
        </p:spPr>
        <p:txBody>
          <a:bodyPr/>
          <a:lstStyle/>
          <a:p>
            <a:r>
              <a:rPr lang="en-GB" dirty="0">
                <a:solidFill>
                  <a:schemeClr val="accent1"/>
                </a:solidFill>
              </a:rPr>
              <a:t>Difficulties may also be seen in….</a:t>
            </a:r>
          </a:p>
        </p:txBody>
      </p:sp>
      <p:sp>
        <p:nvSpPr>
          <p:cNvPr id="5" name="Slide Number Placeholder 4"/>
          <p:cNvSpPr>
            <a:spLocks noGrp="1"/>
          </p:cNvSpPr>
          <p:nvPr>
            <p:ph type="sldNum" sz="quarter" idx="12"/>
          </p:nvPr>
        </p:nvSpPr>
        <p:spPr>
          <a:xfrm>
            <a:off x="353962" y="6554788"/>
            <a:ext cx="541338" cy="190500"/>
          </a:xfrm>
        </p:spPr>
        <p:txBody>
          <a:bodyPr/>
          <a:lstStyle/>
          <a:p>
            <a:pPr>
              <a:defRPr/>
            </a:pPr>
            <a:fld id="{087B1A16-F3DA-4B92-A0BA-BCFF95B01AE9}" type="slidenum">
              <a:rPr lang="en-GB" smtClean="0"/>
              <a:pPr>
                <a:defRPr/>
              </a:pPr>
              <a:t>7</a:t>
            </a:fld>
            <a:endParaRPr lang="en-GB"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847460" y="6482688"/>
            <a:ext cx="863647" cy="371686"/>
          </a:xfrm>
          <a:prstGeom prst="rect">
            <a:avLst/>
          </a:prstGeom>
          <a:noFill/>
          <a:ln>
            <a:noFill/>
          </a:ln>
        </p:spPr>
      </p:pic>
      <p:sp>
        <p:nvSpPr>
          <p:cNvPr id="3" name="Rectangle: Rounded Corners 2"/>
          <p:cNvSpPr/>
          <p:nvPr/>
        </p:nvSpPr>
        <p:spPr>
          <a:xfrm>
            <a:off x="4813709" y="3060905"/>
            <a:ext cx="3217113" cy="1363613"/>
          </a:xfrm>
          <a:prstGeom prst="round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400" dirty="0">
                <a:solidFill>
                  <a:schemeClr val="tx1">
                    <a:lumMod val="50000"/>
                  </a:schemeClr>
                </a:solidFill>
                <a:latin typeface="+mj-lt"/>
              </a:rPr>
              <a:t>memory / recall </a:t>
            </a:r>
          </a:p>
        </p:txBody>
      </p:sp>
      <p:sp>
        <p:nvSpPr>
          <p:cNvPr id="4" name="Rounded Rectangle 3"/>
          <p:cNvSpPr/>
          <p:nvPr/>
        </p:nvSpPr>
        <p:spPr>
          <a:xfrm>
            <a:off x="4828457" y="1325499"/>
            <a:ext cx="3217113" cy="1362455"/>
          </a:xfrm>
          <a:prstGeom prst="roundRect">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400" dirty="0">
                <a:solidFill>
                  <a:schemeClr val="tx1">
                    <a:lumMod val="50000"/>
                  </a:schemeClr>
                </a:solidFill>
                <a:latin typeface="+mj-lt"/>
              </a:rPr>
              <a:t>organisation</a:t>
            </a:r>
          </a:p>
        </p:txBody>
      </p:sp>
      <p:sp>
        <p:nvSpPr>
          <p:cNvPr id="9" name="Rectangle: Rounded Corners 8"/>
          <p:cNvSpPr/>
          <p:nvPr/>
        </p:nvSpPr>
        <p:spPr>
          <a:xfrm>
            <a:off x="891949" y="1325499"/>
            <a:ext cx="3217112" cy="1481419"/>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400" dirty="0">
                <a:solidFill>
                  <a:schemeClr val="tx1">
                    <a:lumMod val="50000"/>
                  </a:schemeClr>
                </a:solidFill>
                <a:latin typeface="+mj-lt"/>
              </a:rPr>
              <a:t>sequencing</a:t>
            </a:r>
          </a:p>
        </p:txBody>
      </p:sp>
      <p:sp>
        <p:nvSpPr>
          <p:cNvPr id="10" name="Rounded Rectangle 9"/>
          <p:cNvSpPr/>
          <p:nvPr/>
        </p:nvSpPr>
        <p:spPr>
          <a:xfrm>
            <a:off x="880552" y="3060905"/>
            <a:ext cx="3217113" cy="1362453"/>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400" dirty="0">
                <a:solidFill>
                  <a:schemeClr val="tx1">
                    <a:lumMod val="50000"/>
                  </a:schemeClr>
                </a:solidFill>
                <a:latin typeface="+mj-lt"/>
              </a:rPr>
              <a:t>word finding</a:t>
            </a:r>
          </a:p>
        </p:txBody>
      </p:sp>
      <p:sp>
        <p:nvSpPr>
          <p:cNvPr id="11" name="Round Diagonal Corner Rectangle 10"/>
          <p:cNvSpPr/>
          <p:nvPr/>
        </p:nvSpPr>
        <p:spPr>
          <a:xfrm>
            <a:off x="891949" y="4743755"/>
            <a:ext cx="3217114" cy="1475246"/>
          </a:xfrm>
          <a:prstGeom prst="roundRect">
            <a:avLst/>
          </a:prstGeom>
          <a:solidFill>
            <a:srgbClr val="FFCC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400" dirty="0">
                <a:solidFill>
                  <a:schemeClr val="tx1">
                    <a:lumMod val="50000"/>
                  </a:schemeClr>
                </a:solidFill>
                <a:latin typeface="+mj-lt"/>
              </a:rPr>
              <a:t>processing speed</a:t>
            </a:r>
          </a:p>
        </p:txBody>
      </p:sp>
      <p:sp>
        <p:nvSpPr>
          <p:cNvPr id="13" name="Rectangle: Rounded Corners 12">
            <a:extLst>
              <a:ext uri="{FF2B5EF4-FFF2-40B4-BE49-F238E27FC236}">
                <a16:creationId xmlns:a16="http://schemas.microsoft.com/office/drawing/2014/main" id="{EE62145B-CEF0-46EA-A83E-CA2870F179DB}"/>
              </a:ext>
            </a:extLst>
          </p:cNvPr>
          <p:cNvSpPr/>
          <p:nvPr/>
        </p:nvSpPr>
        <p:spPr>
          <a:xfrm>
            <a:off x="4877054" y="4766767"/>
            <a:ext cx="3217114" cy="1481419"/>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400" dirty="0">
                <a:solidFill>
                  <a:schemeClr val="tx1">
                    <a:lumMod val="50000"/>
                  </a:schemeClr>
                </a:solidFill>
                <a:latin typeface="+mj-lt"/>
              </a:rPr>
              <a:t>phonological awareness</a:t>
            </a:r>
          </a:p>
        </p:txBody>
      </p:sp>
    </p:spTree>
    <p:extLst>
      <p:ext uri="{BB962C8B-B14F-4D97-AF65-F5344CB8AC3E}">
        <p14:creationId xmlns:p14="http://schemas.microsoft.com/office/powerpoint/2010/main" val="240739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P spid="11"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0394"/>
            <a:ext cx="8229600" cy="615553"/>
          </a:xfrm>
        </p:spPr>
        <p:txBody>
          <a:bodyPr/>
          <a:lstStyle/>
          <a:p>
            <a:r>
              <a:rPr lang="en-GB" dirty="0">
                <a:solidFill>
                  <a:schemeClr val="accent1"/>
                </a:solidFill>
              </a:rPr>
              <a:t>Strengths </a:t>
            </a:r>
            <a:r>
              <a:rPr lang="en-GB" u="sng" dirty="0">
                <a:solidFill>
                  <a:schemeClr val="accent1"/>
                </a:solidFill>
              </a:rPr>
              <a:t>may</a:t>
            </a:r>
            <a:r>
              <a:rPr lang="en-GB" dirty="0">
                <a:solidFill>
                  <a:schemeClr val="accent1"/>
                </a:solidFill>
              </a:rPr>
              <a:t> be seen in: </a:t>
            </a:r>
          </a:p>
        </p:txBody>
      </p:sp>
      <p:sp>
        <p:nvSpPr>
          <p:cNvPr id="5" name="Slide Number Placeholder 4"/>
          <p:cNvSpPr>
            <a:spLocks noGrp="1"/>
          </p:cNvSpPr>
          <p:nvPr>
            <p:ph type="sldNum" sz="quarter" idx="12"/>
          </p:nvPr>
        </p:nvSpPr>
        <p:spPr>
          <a:xfrm>
            <a:off x="353962" y="6554788"/>
            <a:ext cx="541338" cy="190500"/>
          </a:xfrm>
        </p:spPr>
        <p:txBody>
          <a:bodyPr/>
          <a:lstStyle/>
          <a:p>
            <a:pPr>
              <a:defRPr/>
            </a:pPr>
            <a:fld id="{087B1A16-F3DA-4B92-A0BA-BCFF95B01AE9}" type="slidenum">
              <a:rPr lang="en-GB" smtClean="0"/>
              <a:pPr>
                <a:defRPr/>
              </a:pPr>
              <a:t>8</a:t>
            </a:fld>
            <a:endParaRPr lang="en-GB"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7847460" y="6482688"/>
            <a:ext cx="863647" cy="371686"/>
          </a:xfrm>
          <a:prstGeom prst="rect">
            <a:avLst/>
          </a:prstGeom>
          <a:noFill/>
          <a:ln>
            <a:noFill/>
          </a:ln>
        </p:spPr>
      </p:pic>
      <p:sp>
        <p:nvSpPr>
          <p:cNvPr id="3" name="Rectangle: Rounded Corners 2"/>
          <p:cNvSpPr/>
          <p:nvPr/>
        </p:nvSpPr>
        <p:spPr>
          <a:xfrm>
            <a:off x="663674" y="1299071"/>
            <a:ext cx="3465871" cy="1160941"/>
          </a:xfrm>
          <a:prstGeom prst="round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400" dirty="0">
                <a:solidFill>
                  <a:schemeClr val="tx1">
                    <a:lumMod val="50000"/>
                  </a:schemeClr>
                </a:solidFill>
                <a:latin typeface="+mj-lt"/>
              </a:rPr>
              <a:t>design</a:t>
            </a:r>
          </a:p>
        </p:txBody>
      </p:sp>
      <p:sp>
        <p:nvSpPr>
          <p:cNvPr id="4" name="Rounded Rectangle 3"/>
          <p:cNvSpPr/>
          <p:nvPr/>
        </p:nvSpPr>
        <p:spPr>
          <a:xfrm>
            <a:off x="663674" y="2711162"/>
            <a:ext cx="3465871" cy="1159955"/>
          </a:xfrm>
          <a:prstGeom prst="roundRect">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400" dirty="0">
                <a:solidFill>
                  <a:schemeClr val="tx1">
                    <a:lumMod val="50000"/>
                  </a:schemeClr>
                </a:solidFill>
                <a:latin typeface="+mj-lt"/>
              </a:rPr>
              <a:t>creative skills</a:t>
            </a:r>
          </a:p>
        </p:txBody>
      </p:sp>
      <p:sp>
        <p:nvSpPr>
          <p:cNvPr id="9" name="Rectangle: Rounded Corners 8"/>
          <p:cNvSpPr/>
          <p:nvPr/>
        </p:nvSpPr>
        <p:spPr>
          <a:xfrm>
            <a:off x="4571997" y="2712501"/>
            <a:ext cx="3913758" cy="1160941"/>
          </a:xfrm>
          <a:prstGeom prst="round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400" dirty="0">
                <a:solidFill>
                  <a:schemeClr val="tx1">
                    <a:lumMod val="50000"/>
                  </a:schemeClr>
                </a:solidFill>
                <a:latin typeface="+mj-lt"/>
              </a:rPr>
              <a:t>vocabulary / oral skills</a:t>
            </a:r>
          </a:p>
        </p:txBody>
      </p:sp>
      <p:sp>
        <p:nvSpPr>
          <p:cNvPr id="11" name="Round Diagonal Corner Rectangle 10"/>
          <p:cNvSpPr/>
          <p:nvPr/>
        </p:nvSpPr>
        <p:spPr>
          <a:xfrm>
            <a:off x="693171" y="4136119"/>
            <a:ext cx="7822083" cy="711089"/>
          </a:xfrm>
          <a:prstGeom prst="roundRect">
            <a:avLst/>
          </a:prstGeom>
          <a:solidFill>
            <a:srgbClr val="FFCCC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400" dirty="0">
                <a:solidFill>
                  <a:schemeClr val="tx1">
                    <a:lumMod val="50000"/>
                  </a:schemeClr>
                </a:solidFill>
                <a:latin typeface="+mj-lt"/>
              </a:rPr>
              <a:t>interactive skills</a:t>
            </a:r>
          </a:p>
        </p:txBody>
      </p:sp>
      <p:sp>
        <p:nvSpPr>
          <p:cNvPr id="13" name="Rectangle: Rounded Corners 12">
            <a:extLst>
              <a:ext uri="{FF2B5EF4-FFF2-40B4-BE49-F238E27FC236}">
                <a16:creationId xmlns:a16="http://schemas.microsoft.com/office/drawing/2014/main" id="{EE62145B-CEF0-46EA-A83E-CA2870F179DB}"/>
              </a:ext>
            </a:extLst>
          </p:cNvPr>
          <p:cNvSpPr/>
          <p:nvPr/>
        </p:nvSpPr>
        <p:spPr>
          <a:xfrm>
            <a:off x="4571997" y="1327358"/>
            <a:ext cx="3913760" cy="1160941"/>
          </a:xfrm>
          <a:prstGeom prst="round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400" dirty="0">
                <a:solidFill>
                  <a:schemeClr val="tx1">
                    <a:lumMod val="50000"/>
                  </a:schemeClr>
                </a:solidFill>
                <a:latin typeface="+mj-lt"/>
              </a:rPr>
              <a:t>problem solving</a:t>
            </a:r>
          </a:p>
        </p:txBody>
      </p:sp>
      <p:sp>
        <p:nvSpPr>
          <p:cNvPr id="7" name="Rectangle 6">
            <a:extLst>
              <a:ext uri="{FF2B5EF4-FFF2-40B4-BE49-F238E27FC236}">
                <a16:creationId xmlns:a16="http://schemas.microsoft.com/office/drawing/2014/main" id="{D3886B9C-BBE9-42DE-828D-5C7D6B992D10}"/>
              </a:ext>
            </a:extLst>
          </p:cNvPr>
          <p:cNvSpPr/>
          <p:nvPr/>
        </p:nvSpPr>
        <p:spPr>
          <a:xfrm>
            <a:off x="589932" y="4989318"/>
            <a:ext cx="8229600" cy="1446550"/>
          </a:xfrm>
          <a:prstGeom prst="rect">
            <a:avLst/>
          </a:prstGeom>
        </p:spPr>
        <p:txBody>
          <a:bodyPr wrap="square">
            <a:spAutoFit/>
          </a:bodyPr>
          <a:lstStyle/>
          <a:p>
            <a:r>
              <a:rPr lang="en-GB" sz="2200" dirty="0"/>
              <a:t>Addition to Rose definition of dyslexia </a:t>
            </a:r>
          </a:p>
          <a:p>
            <a:r>
              <a:rPr lang="en-GB" sz="2200" dirty="0"/>
              <a:t>(British Dyslexia Association) </a:t>
            </a:r>
          </a:p>
          <a:p>
            <a:r>
              <a:rPr lang="en-GB" sz="2200" dirty="0">
                <a:hlinkClick r:id="rId4"/>
              </a:rPr>
              <a:t>https://www.bdadyslexia.org.uk/dyslexia/about-dyslexia/what-is-dyslexia</a:t>
            </a:r>
            <a:r>
              <a:rPr lang="en-GB" sz="2200" dirty="0"/>
              <a:t> </a:t>
            </a:r>
          </a:p>
        </p:txBody>
      </p:sp>
    </p:spTree>
    <p:extLst>
      <p:ext uri="{BB962C8B-B14F-4D97-AF65-F5344CB8AC3E}">
        <p14:creationId xmlns:p14="http://schemas.microsoft.com/office/powerpoint/2010/main" val="28750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D16F5-C914-454F-AE87-23A5DE4E9CFD}"/>
              </a:ext>
            </a:extLst>
          </p:cNvPr>
          <p:cNvSpPr>
            <a:spLocks noGrp="1"/>
          </p:cNvSpPr>
          <p:nvPr>
            <p:ph type="title"/>
          </p:nvPr>
        </p:nvSpPr>
        <p:spPr>
          <a:xfrm>
            <a:off x="457200" y="682625"/>
            <a:ext cx="8229600" cy="1231106"/>
          </a:xfrm>
        </p:spPr>
        <p:txBody>
          <a:bodyPr/>
          <a:lstStyle/>
          <a:p>
            <a:r>
              <a:rPr lang="en-GB" dirty="0">
                <a:solidFill>
                  <a:schemeClr val="accent1"/>
                </a:solidFill>
              </a:rPr>
              <a:t>What do the following people have in common? </a:t>
            </a:r>
          </a:p>
        </p:txBody>
      </p:sp>
      <p:pic>
        <p:nvPicPr>
          <p:cNvPr id="5" name="Picture 4">
            <a:extLst>
              <a:ext uri="{FF2B5EF4-FFF2-40B4-BE49-F238E27FC236}">
                <a16:creationId xmlns:a16="http://schemas.microsoft.com/office/drawing/2014/main" id="{378FB77F-28B9-42F0-8B33-1D519AB899C3}"/>
              </a:ext>
            </a:extLst>
          </p:cNvPr>
          <p:cNvPicPr>
            <a:picLocks noChangeAspect="1"/>
          </p:cNvPicPr>
          <p:nvPr/>
        </p:nvPicPr>
        <p:blipFill>
          <a:blip r:embed="rId3"/>
          <a:stretch>
            <a:fillRect/>
          </a:stretch>
        </p:blipFill>
        <p:spPr>
          <a:xfrm>
            <a:off x="2904990" y="2246773"/>
            <a:ext cx="3334020" cy="3342471"/>
          </a:xfrm>
          <a:prstGeom prst="rect">
            <a:avLst/>
          </a:prstGeom>
        </p:spPr>
      </p:pic>
    </p:spTree>
    <p:extLst>
      <p:ext uri="{BB962C8B-B14F-4D97-AF65-F5344CB8AC3E}">
        <p14:creationId xmlns:p14="http://schemas.microsoft.com/office/powerpoint/2010/main" val="2208097994"/>
      </p:ext>
    </p:extLst>
  </p:cSld>
  <p:clrMapOvr>
    <a:masterClrMapping/>
  </p:clrMapOvr>
</p:sld>
</file>

<file path=ppt/theme/theme1.xml><?xml version="1.0" encoding="utf-8"?>
<a:theme xmlns:a="http://schemas.openxmlformats.org/drawingml/2006/main" name="Entrust powerpoint template">
  <a:themeElements>
    <a:clrScheme name="Capita - entrust">
      <a:dk1>
        <a:srgbClr val="646363"/>
      </a:dk1>
      <a:lt1>
        <a:sysClr val="window" lastClr="FFFFFF"/>
      </a:lt1>
      <a:dk2>
        <a:srgbClr val="21A654"/>
      </a:dk2>
      <a:lt2>
        <a:srgbClr val="EDEDED"/>
      </a:lt2>
      <a:accent1>
        <a:srgbClr val="E74D15"/>
      </a:accent1>
      <a:accent2>
        <a:srgbClr val="1DADA7"/>
      </a:accent2>
      <a:accent3>
        <a:srgbClr val="929292"/>
      </a:accent3>
      <a:accent4>
        <a:srgbClr val="7ACA99"/>
      </a:accent4>
      <a:accent5>
        <a:srgbClr val="F19473"/>
      </a:accent5>
      <a:accent6>
        <a:srgbClr val="77CECA"/>
      </a:accent6>
      <a:hlink>
        <a:srgbClr val="4DB877"/>
      </a:hlink>
      <a:folHlink>
        <a:srgbClr val="EC71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74D15"/>
        </a:solidFill>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Entrust powerpoint template">
  <a:themeElements>
    <a:clrScheme name="Capita - entrust">
      <a:dk1>
        <a:srgbClr val="646363"/>
      </a:dk1>
      <a:lt1>
        <a:sysClr val="window" lastClr="FFFFFF"/>
      </a:lt1>
      <a:dk2>
        <a:srgbClr val="21A654"/>
      </a:dk2>
      <a:lt2>
        <a:srgbClr val="EDEDED"/>
      </a:lt2>
      <a:accent1>
        <a:srgbClr val="E74D15"/>
      </a:accent1>
      <a:accent2>
        <a:srgbClr val="1DADA7"/>
      </a:accent2>
      <a:accent3>
        <a:srgbClr val="929292"/>
      </a:accent3>
      <a:accent4>
        <a:srgbClr val="7ACA99"/>
      </a:accent4>
      <a:accent5>
        <a:srgbClr val="F19473"/>
      </a:accent5>
      <a:accent6>
        <a:srgbClr val="77CECA"/>
      </a:accent6>
      <a:hlink>
        <a:srgbClr val="4DB877"/>
      </a:hlink>
      <a:folHlink>
        <a:srgbClr val="EC714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74D15"/>
        </a:solidFill>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EBEF3FDD248F4FB6CCA85E9A5140B0" ma:contentTypeVersion="0" ma:contentTypeDescription="Create a new document." ma:contentTypeScope="" ma:versionID="6be5897643735b49bb252155da6dafb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31616FC-D2DC-41C1-A4E6-94E0E1A6C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753931C-E2EB-49DA-BB6B-2EC723CA27A1}">
  <ds:schemaRefs>
    <ds:schemaRef ds:uri="http://schemas.microsoft.com/sharepoint/v3/contenttype/forms"/>
  </ds:schemaRefs>
</ds:datastoreItem>
</file>

<file path=customXml/itemProps3.xml><?xml version="1.0" encoding="utf-8"?>
<ds:datastoreItem xmlns:ds="http://schemas.openxmlformats.org/officeDocument/2006/customXml" ds:itemID="{F0EAD67C-0013-4012-90CE-56A21E7575BA}">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8831</TotalTime>
  <Words>3171</Words>
  <Application>Microsoft Office PowerPoint</Application>
  <PresentationFormat>On-screen Show (4:3)</PresentationFormat>
  <Paragraphs>305</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Calibri</vt:lpstr>
      <vt:lpstr>Comic Sans MS</vt:lpstr>
      <vt:lpstr>Entrust powerpoint template</vt:lpstr>
      <vt:lpstr>2_Entrust powerpoint template</vt:lpstr>
      <vt:lpstr>Dyslexia friendly approaches for home</vt:lpstr>
      <vt:lpstr>Introduction </vt:lpstr>
      <vt:lpstr>What do you understand dyslexia to be? </vt:lpstr>
      <vt:lpstr>What is dyslexia? </vt:lpstr>
      <vt:lpstr>What is dyslexia? </vt:lpstr>
      <vt:lpstr>Rose Report (2009)</vt:lpstr>
      <vt:lpstr>Difficulties may also be seen in….</vt:lpstr>
      <vt:lpstr>Strengths may be seen in: </vt:lpstr>
      <vt:lpstr>What do the following people have in common? </vt:lpstr>
      <vt:lpstr>What can help in school? </vt:lpstr>
      <vt:lpstr>What can I do if my child is struggling with reading and spelling? </vt:lpstr>
      <vt:lpstr>Helping at home with reading </vt:lpstr>
      <vt:lpstr>Helping at home with reading </vt:lpstr>
      <vt:lpstr>Helping at home with spelling  </vt:lpstr>
      <vt:lpstr>Activity </vt:lpstr>
      <vt:lpstr>Play games  </vt:lpstr>
      <vt:lpstr>Helping at home with spelling and writing </vt:lpstr>
      <vt:lpstr>Helping with phonological awareness   </vt:lpstr>
      <vt:lpstr>Helping with recall / memory   </vt:lpstr>
      <vt:lpstr>Helping with processing </vt:lpstr>
      <vt:lpstr>Helping with organisation and homework  </vt:lpstr>
      <vt:lpstr>Most of all</vt:lpstr>
      <vt:lpstr>PowerPoint Presentation</vt:lpstr>
    </vt:vector>
  </TitlesOfParts>
  <Company>Staffordshire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Edwards, Sandy (HR)</dc:creator>
  <cp:lastModifiedBy>Buckley-Bridgett, Emma (Entrust)</cp:lastModifiedBy>
  <cp:revision>297</cp:revision>
  <dcterms:created xsi:type="dcterms:W3CDTF">2013-03-22T10:31:10Z</dcterms:created>
  <dcterms:modified xsi:type="dcterms:W3CDTF">2020-05-12T16:53:56Z</dcterms:modified>
</cp:coreProperties>
</file>